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8" r:id="rId2"/>
  </p:sldMasterIdLst>
  <p:notesMasterIdLst>
    <p:notesMasterId r:id="rId47"/>
  </p:notesMasterIdLst>
  <p:sldIdLst>
    <p:sldId id="256" r:id="rId3"/>
    <p:sldId id="433" r:id="rId4"/>
    <p:sldId id="257" r:id="rId5"/>
    <p:sldId id="434" r:id="rId6"/>
    <p:sldId id="435" r:id="rId7"/>
    <p:sldId id="266" r:id="rId8"/>
    <p:sldId id="314" r:id="rId9"/>
    <p:sldId id="391" r:id="rId10"/>
    <p:sldId id="393" r:id="rId11"/>
    <p:sldId id="394" r:id="rId12"/>
    <p:sldId id="395" r:id="rId13"/>
    <p:sldId id="431" r:id="rId14"/>
    <p:sldId id="432" r:id="rId15"/>
    <p:sldId id="396" r:id="rId16"/>
    <p:sldId id="329" r:id="rId17"/>
    <p:sldId id="330" r:id="rId18"/>
    <p:sldId id="331" r:id="rId19"/>
    <p:sldId id="397" r:id="rId20"/>
    <p:sldId id="304" r:id="rId21"/>
    <p:sldId id="357" r:id="rId22"/>
    <p:sldId id="409" r:id="rId23"/>
    <p:sldId id="408" r:id="rId24"/>
    <p:sldId id="437" r:id="rId25"/>
    <p:sldId id="349" r:id="rId26"/>
    <p:sldId id="438" r:id="rId27"/>
    <p:sldId id="398" r:id="rId28"/>
    <p:sldId id="430" r:id="rId29"/>
    <p:sldId id="412" r:id="rId30"/>
    <p:sldId id="413" r:id="rId31"/>
    <p:sldId id="416" r:id="rId32"/>
    <p:sldId id="417" r:id="rId33"/>
    <p:sldId id="399" r:id="rId34"/>
    <p:sldId id="324" r:id="rId35"/>
    <p:sldId id="275" r:id="rId36"/>
    <p:sldId id="333" r:id="rId37"/>
    <p:sldId id="411" r:id="rId38"/>
    <p:sldId id="400" r:id="rId39"/>
    <p:sldId id="337" r:id="rId40"/>
    <p:sldId id="335" r:id="rId41"/>
    <p:sldId id="401" r:id="rId42"/>
    <p:sldId id="344" r:id="rId43"/>
    <p:sldId id="419" r:id="rId44"/>
    <p:sldId id="339" r:id="rId45"/>
    <p:sldId id="436"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5DBC0-864E-48FB-B3C2-86BBAC4F82DA}" v="570" dt="2025-09-16T14:41:32.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8" d="100"/>
          <a:sy n="88" d="100"/>
        </p:scale>
        <p:origin x="15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Lang" userId="805dae496d56c467" providerId="LiveId" clId="{F86C28E1-4B03-49A9-A459-12B246ADC578}"/>
    <pc:docChg chg="undo custSel addSld delSld modSld">
      <pc:chgData name="Eric Lang" userId="805dae496d56c467" providerId="LiveId" clId="{F86C28E1-4B03-49A9-A459-12B246ADC578}" dt="2025-09-16T14:41:32.715" v="1406"/>
      <pc:docMkLst>
        <pc:docMk/>
      </pc:docMkLst>
      <pc:sldChg chg="modAnim">
        <pc:chgData name="Eric Lang" userId="805dae496d56c467" providerId="LiveId" clId="{F86C28E1-4B03-49A9-A459-12B246ADC578}" dt="2025-09-15T15:05:15.791" v="25"/>
        <pc:sldMkLst>
          <pc:docMk/>
          <pc:sldMk cId="2948852191" sldId="266"/>
        </pc:sldMkLst>
      </pc:sldChg>
      <pc:sldChg chg="delSp add del mod setBg">
        <pc:chgData name="Eric Lang" userId="805dae496d56c467" providerId="LiveId" clId="{F86C28E1-4B03-49A9-A459-12B246ADC578}" dt="2025-09-15T15:10:47.344" v="125" actId="478"/>
        <pc:sldMkLst>
          <pc:docMk/>
          <pc:sldMk cId="1272425819" sldId="329"/>
        </pc:sldMkLst>
        <pc:spChg chg="del">
          <ac:chgData name="Eric Lang" userId="805dae496d56c467" providerId="LiveId" clId="{F86C28E1-4B03-49A9-A459-12B246ADC578}" dt="2025-09-15T15:10:47.344" v="125" actId="478"/>
          <ac:spMkLst>
            <pc:docMk/>
            <pc:sldMk cId="1272425819" sldId="329"/>
            <ac:spMk id="3" creationId="{7BFBE1D9-332A-4CAC-A430-60C3702FC213}"/>
          </ac:spMkLst>
        </pc:spChg>
      </pc:sldChg>
      <pc:sldChg chg="delSp modSp add del mod setBg">
        <pc:chgData name="Eric Lang" userId="805dae496d56c467" providerId="LiveId" clId="{F86C28E1-4B03-49A9-A459-12B246ADC578}" dt="2025-09-15T15:11:08.511" v="128" actId="478"/>
        <pc:sldMkLst>
          <pc:docMk/>
          <pc:sldMk cId="1903448422" sldId="330"/>
        </pc:sldMkLst>
        <pc:spChg chg="del mod">
          <ac:chgData name="Eric Lang" userId="805dae496d56c467" providerId="LiveId" clId="{F86C28E1-4B03-49A9-A459-12B246ADC578}" dt="2025-09-15T15:11:08.511" v="128" actId="478"/>
          <ac:spMkLst>
            <pc:docMk/>
            <pc:sldMk cId="1903448422" sldId="330"/>
            <ac:spMk id="5" creationId="{B1AB2A6F-11D6-4B05-B473-58E290098AA3}"/>
          </ac:spMkLst>
        </pc:spChg>
      </pc:sldChg>
      <pc:sldChg chg="delSp modSp add del mod setBg">
        <pc:chgData name="Eric Lang" userId="805dae496d56c467" providerId="LiveId" clId="{F86C28E1-4B03-49A9-A459-12B246ADC578}" dt="2025-09-15T15:11:30.539" v="130" actId="478"/>
        <pc:sldMkLst>
          <pc:docMk/>
          <pc:sldMk cId="578935514" sldId="331"/>
        </pc:sldMkLst>
        <pc:spChg chg="del mod">
          <ac:chgData name="Eric Lang" userId="805dae496d56c467" providerId="LiveId" clId="{F86C28E1-4B03-49A9-A459-12B246ADC578}" dt="2025-09-15T15:11:30.539" v="130" actId="478"/>
          <ac:spMkLst>
            <pc:docMk/>
            <pc:sldMk cId="578935514" sldId="331"/>
            <ac:spMk id="5" creationId="{C837B012-51D1-4171-8225-80AEB7D38D8A}"/>
          </ac:spMkLst>
        </pc:spChg>
      </pc:sldChg>
      <pc:sldChg chg="addSp delSp modSp mod modAnim">
        <pc:chgData name="Eric Lang" userId="805dae496d56c467" providerId="LiveId" clId="{F86C28E1-4B03-49A9-A459-12B246ADC578}" dt="2025-09-15T15:36:14.166" v="191"/>
        <pc:sldMkLst>
          <pc:docMk/>
          <pc:sldMk cId="2967559641" sldId="349"/>
        </pc:sldMkLst>
        <pc:spChg chg="mod">
          <ac:chgData name="Eric Lang" userId="805dae496d56c467" providerId="LiveId" clId="{F86C28E1-4B03-49A9-A459-12B246ADC578}" dt="2025-09-15T15:13:15.677" v="135" actId="2711"/>
          <ac:spMkLst>
            <pc:docMk/>
            <pc:sldMk cId="2967559641" sldId="349"/>
            <ac:spMk id="2" creationId="{960D9537-F3AD-40C6-8FB7-224D4EB59C6E}"/>
          </ac:spMkLst>
        </pc:spChg>
        <pc:spChg chg="add del mod">
          <ac:chgData name="Eric Lang" userId="805dae496d56c467" providerId="LiveId" clId="{F86C28E1-4B03-49A9-A459-12B246ADC578}" dt="2025-09-15T15:35:41.986" v="187" actId="14100"/>
          <ac:spMkLst>
            <pc:docMk/>
            <pc:sldMk cId="2967559641" sldId="349"/>
            <ac:spMk id="3" creationId="{58E66782-A466-409F-86DE-963241B01EC4}"/>
          </ac:spMkLst>
        </pc:spChg>
        <pc:spChg chg="add mod">
          <ac:chgData name="Eric Lang" userId="805dae496d56c467" providerId="LiveId" clId="{F86C28E1-4B03-49A9-A459-12B246ADC578}" dt="2025-09-15T15:15:14.094" v="169" actId="478"/>
          <ac:spMkLst>
            <pc:docMk/>
            <pc:sldMk cId="2967559641" sldId="349"/>
            <ac:spMk id="5" creationId="{7D406907-FF10-97EE-5686-3EF45976A3E9}"/>
          </ac:spMkLst>
        </pc:spChg>
        <pc:picChg chg="add mod">
          <ac:chgData name="Eric Lang" userId="805dae496d56c467" providerId="LiveId" clId="{F86C28E1-4B03-49A9-A459-12B246ADC578}" dt="2025-09-15T15:36:11.362" v="190" actId="1076"/>
          <ac:picMkLst>
            <pc:docMk/>
            <pc:sldMk cId="2967559641" sldId="349"/>
            <ac:picMk id="7" creationId="{6633EAC7-BE7E-3083-493A-BBAC3F6740AF}"/>
          </ac:picMkLst>
        </pc:picChg>
        <pc:picChg chg="add mod">
          <ac:chgData name="Eric Lang" userId="805dae496d56c467" providerId="LiveId" clId="{F86C28E1-4B03-49A9-A459-12B246ADC578}" dt="2025-09-15T15:14:26.934" v="143" actId="1076"/>
          <ac:picMkLst>
            <pc:docMk/>
            <pc:sldMk cId="2967559641" sldId="349"/>
            <ac:picMk id="1026" creationId="{5E2A3130-9CC5-328D-4B0D-F9D913BC2F37}"/>
          </ac:picMkLst>
        </pc:picChg>
        <pc:picChg chg="add del mod">
          <ac:chgData name="Eric Lang" userId="805dae496d56c467" providerId="LiveId" clId="{F86C28E1-4B03-49A9-A459-12B246ADC578}" dt="2025-09-15T15:15:20.679" v="172" actId="1076"/>
          <ac:picMkLst>
            <pc:docMk/>
            <pc:sldMk cId="2967559641" sldId="349"/>
            <ac:picMk id="1028" creationId="{007A337F-41F7-EC24-CCC4-5222C20F57AF}"/>
          </ac:picMkLst>
        </pc:picChg>
        <pc:picChg chg="add">
          <ac:chgData name="Eric Lang" userId="805dae496d56c467" providerId="LiveId" clId="{F86C28E1-4B03-49A9-A459-12B246ADC578}" dt="2025-09-15T15:15:25.114" v="173"/>
          <ac:picMkLst>
            <pc:docMk/>
            <pc:sldMk cId="2967559641" sldId="349"/>
            <ac:picMk id="1030" creationId="{C9FECDE0-8078-4525-35CB-8022A508FFC0}"/>
          </ac:picMkLst>
        </pc:picChg>
      </pc:sldChg>
      <pc:sldChg chg="delSp modSp mod">
        <pc:chgData name="Eric Lang" userId="805dae496d56c467" providerId="LiveId" clId="{F86C28E1-4B03-49A9-A459-12B246ADC578}" dt="2025-09-15T15:12:33.111" v="134" actId="478"/>
        <pc:sldMkLst>
          <pc:docMk/>
          <pc:sldMk cId="2279749935" sldId="357"/>
        </pc:sldMkLst>
        <pc:spChg chg="mod">
          <ac:chgData name="Eric Lang" userId="805dae496d56c467" providerId="LiveId" clId="{F86C28E1-4B03-49A9-A459-12B246ADC578}" dt="2025-09-15T15:12:23.075" v="133" actId="255"/>
          <ac:spMkLst>
            <pc:docMk/>
            <pc:sldMk cId="2279749935" sldId="357"/>
            <ac:spMk id="4" creationId="{7B9A1074-AF5A-4B4E-BE99-6140C3558AE4}"/>
          </ac:spMkLst>
        </pc:spChg>
        <pc:spChg chg="del">
          <ac:chgData name="Eric Lang" userId="805dae496d56c467" providerId="LiveId" clId="{F86C28E1-4B03-49A9-A459-12B246ADC578}" dt="2025-09-15T15:12:33.111" v="134" actId="478"/>
          <ac:spMkLst>
            <pc:docMk/>
            <pc:sldMk cId="2279749935" sldId="357"/>
            <ac:spMk id="5" creationId="{7ACF05D5-4349-D364-F203-E7577B795879}"/>
          </ac:spMkLst>
        </pc:spChg>
      </pc:sldChg>
      <pc:sldChg chg="modSp">
        <pc:chgData name="Eric Lang" userId="805dae496d56c467" providerId="LiveId" clId="{F86C28E1-4B03-49A9-A459-12B246ADC578}" dt="2025-09-15T15:05:43.787" v="35" actId="20577"/>
        <pc:sldMkLst>
          <pc:docMk/>
          <pc:sldMk cId="2022123709" sldId="393"/>
        </pc:sldMkLst>
        <pc:spChg chg="mod">
          <ac:chgData name="Eric Lang" userId="805dae496d56c467" providerId="LiveId" clId="{F86C28E1-4B03-49A9-A459-12B246ADC578}" dt="2025-09-15T15:05:43.787" v="35" actId="20577"/>
          <ac:spMkLst>
            <pc:docMk/>
            <pc:sldMk cId="2022123709" sldId="393"/>
            <ac:spMk id="3" creationId="{B9A88624-8462-B48D-8325-28938F2EEB07}"/>
          </ac:spMkLst>
        </pc:spChg>
      </pc:sldChg>
      <pc:sldChg chg="modSp mod modAnim">
        <pc:chgData name="Eric Lang" userId="805dae496d56c467" providerId="LiveId" clId="{F86C28E1-4B03-49A9-A459-12B246ADC578}" dt="2025-09-15T15:06:12.814" v="52"/>
        <pc:sldMkLst>
          <pc:docMk/>
          <pc:sldMk cId="2600107753" sldId="395"/>
        </pc:sldMkLst>
        <pc:spChg chg="mod">
          <ac:chgData name="Eric Lang" userId="805dae496d56c467" providerId="LiveId" clId="{F86C28E1-4B03-49A9-A459-12B246ADC578}" dt="2025-09-15T15:05:52.931" v="49" actId="20577"/>
          <ac:spMkLst>
            <pc:docMk/>
            <pc:sldMk cId="2600107753" sldId="395"/>
            <ac:spMk id="2" creationId="{3A28A8E5-61E4-302A-46C9-668285103381}"/>
          </ac:spMkLst>
        </pc:spChg>
        <pc:graphicFrameChg chg="mod modGraphic">
          <ac:chgData name="Eric Lang" userId="805dae496d56c467" providerId="LiveId" clId="{F86C28E1-4B03-49A9-A459-12B246ADC578}" dt="2025-09-15T15:06:05.999" v="51" actId="14100"/>
          <ac:graphicFrameMkLst>
            <pc:docMk/>
            <pc:sldMk cId="2600107753" sldId="395"/>
            <ac:graphicFrameMk id="5" creationId="{0F0EAF2A-BB52-4C23-CD4A-705AE08397FB}"/>
          </ac:graphicFrameMkLst>
        </pc:graphicFrameChg>
      </pc:sldChg>
      <pc:sldChg chg="modSp mod">
        <pc:chgData name="Eric Lang" userId="805dae496d56c467" providerId="LiveId" clId="{F86C28E1-4B03-49A9-A459-12B246ADC578}" dt="2025-09-15T15:07:25.933" v="115" actId="122"/>
        <pc:sldMkLst>
          <pc:docMk/>
          <pc:sldMk cId="4123677495" sldId="396"/>
        </pc:sldMkLst>
        <pc:spChg chg="mod">
          <ac:chgData name="Eric Lang" userId="805dae496d56c467" providerId="LiveId" clId="{F86C28E1-4B03-49A9-A459-12B246ADC578}" dt="2025-09-15T15:07:25.933" v="115" actId="122"/>
          <ac:spMkLst>
            <pc:docMk/>
            <pc:sldMk cId="4123677495" sldId="396"/>
            <ac:spMk id="2" creationId="{1FEBDB40-DB33-07BA-3636-04C126165F76}"/>
          </ac:spMkLst>
        </pc:spChg>
      </pc:sldChg>
      <pc:sldChg chg="modSp mod">
        <pc:chgData name="Eric Lang" userId="805dae496d56c467" providerId="LiveId" clId="{F86C28E1-4B03-49A9-A459-12B246ADC578}" dt="2025-09-15T15:11:55.259" v="131" actId="20577"/>
        <pc:sldMkLst>
          <pc:docMk/>
          <pc:sldMk cId="3527037841" sldId="397"/>
        </pc:sldMkLst>
        <pc:spChg chg="mod">
          <ac:chgData name="Eric Lang" userId="805dae496d56c467" providerId="LiveId" clId="{F86C28E1-4B03-49A9-A459-12B246ADC578}" dt="2025-09-15T15:11:55.259" v="131" actId="20577"/>
          <ac:spMkLst>
            <pc:docMk/>
            <pc:sldMk cId="3527037841" sldId="397"/>
            <ac:spMk id="2" creationId="{10E51C63-6574-9DFE-F777-A4D0C3A310A5}"/>
          </ac:spMkLst>
        </pc:spChg>
      </pc:sldChg>
      <pc:sldChg chg="addSp modSp mod modAnim">
        <pc:chgData name="Eric Lang" userId="805dae496d56c467" providerId="LiveId" clId="{F86C28E1-4B03-49A9-A459-12B246ADC578}" dt="2025-09-15T15:38:06.849" v="197" actId="14100"/>
        <pc:sldMkLst>
          <pc:docMk/>
          <pc:sldMk cId="392791223" sldId="411"/>
        </pc:sldMkLst>
        <pc:spChg chg="add mod">
          <ac:chgData name="Eric Lang" userId="805dae496d56c467" providerId="LiveId" clId="{F86C28E1-4B03-49A9-A459-12B246ADC578}" dt="2025-09-15T15:38:06.849" v="197" actId="14100"/>
          <ac:spMkLst>
            <pc:docMk/>
            <pc:sldMk cId="392791223" sldId="411"/>
            <ac:spMk id="5" creationId="{0F288DE4-7566-1377-4B1E-6262429E5938}"/>
          </ac:spMkLst>
        </pc:spChg>
      </pc:sldChg>
      <pc:sldChg chg="modSp mod">
        <pc:chgData name="Eric Lang" userId="805dae496d56c467" providerId="LiveId" clId="{F86C28E1-4B03-49A9-A459-12B246ADC578}" dt="2025-09-15T15:36:27.474" v="192" actId="313"/>
        <pc:sldMkLst>
          <pc:docMk/>
          <pc:sldMk cId="1777259086" sldId="430"/>
        </pc:sldMkLst>
        <pc:spChg chg="mod">
          <ac:chgData name="Eric Lang" userId="805dae496d56c467" providerId="LiveId" clId="{F86C28E1-4B03-49A9-A459-12B246ADC578}" dt="2025-09-15T15:36:27.474" v="192" actId="313"/>
          <ac:spMkLst>
            <pc:docMk/>
            <pc:sldMk cId="1777259086" sldId="430"/>
            <ac:spMk id="6" creationId="{C0E79E3D-7515-82C8-E5BC-FE54C723B84F}"/>
          </ac:spMkLst>
        </pc:spChg>
      </pc:sldChg>
      <pc:sldChg chg="modSp mod modAnim">
        <pc:chgData name="Eric Lang" userId="805dae496d56c467" providerId="LiveId" clId="{F86C28E1-4B03-49A9-A459-12B246ADC578}" dt="2025-09-15T15:06:32.854" v="67"/>
        <pc:sldMkLst>
          <pc:docMk/>
          <pc:sldMk cId="702731828" sldId="431"/>
        </pc:sldMkLst>
        <pc:spChg chg="mod">
          <ac:chgData name="Eric Lang" userId="805dae496d56c467" providerId="LiveId" clId="{F86C28E1-4B03-49A9-A459-12B246ADC578}" dt="2025-09-15T15:06:23.891" v="66" actId="20577"/>
          <ac:spMkLst>
            <pc:docMk/>
            <pc:sldMk cId="702731828" sldId="431"/>
            <ac:spMk id="2" creationId="{68E65062-1D1E-A0DB-B99B-4847D89C574D}"/>
          </ac:spMkLst>
        </pc:spChg>
      </pc:sldChg>
      <pc:sldChg chg="modSp mod modAnim">
        <pc:chgData name="Eric Lang" userId="805dae496d56c467" providerId="LiveId" clId="{F86C28E1-4B03-49A9-A459-12B246ADC578}" dt="2025-09-15T15:06:52.439" v="82"/>
        <pc:sldMkLst>
          <pc:docMk/>
          <pc:sldMk cId="838637894" sldId="432"/>
        </pc:sldMkLst>
        <pc:spChg chg="mod">
          <ac:chgData name="Eric Lang" userId="805dae496d56c467" providerId="LiveId" clId="{F86C28E1-4B03-49A9-A459-12B246ADC578}" dt="2025-09-15T15:06:47.446" v="81" actId="20577"/>
          <ac:spMkLst>
            <pc:docMk/>
            <pc:sldMk cId="838637894" sldId="432"/>
            <ac:spMk id="2" creationId="{D08A1FB1-08AE-C048-FA88-EB11CCB7133F}"/>
          </ac:spMkLst>
        </pc:spChg>
      </pc:sldChg>
      <pc:sldChg chg="modSp add mod">
        <pc:chgData name="Eric Lang" userId="805dae496d56c467" providerId="LiveId" clId="{F86C28E1-4B03-49A9-A459-12B246ADC578}" dt="2025-09-15T15:03:45.035" v="17" actId="20577"/>
        <pc:sldMkLst>
          <pc:docMk/>
          <pc:sldMk cId="1907854408" sldId="434"/>
        </pc:sldMkLst>
        <pc:spChg chg="mod">
          <ac:chgData name="Eric Lang" userId="805dae496d56c467" providerId="LiveId" clId="{F86C28E1-4B03-49A9-A459-12B246ADC578}" dt="2025-09-15T15:03:45.035" v="17" actId="20577"/>
          <ac:spMkLst>
            <pc:docMk/>
            <pc:sldMk cId="1907854408" sldId="434"/>
            <ac:spMk id="2" creationId="{936500C7-61A4-F2FB-F37E-E0E26ABBFD45}"/>
          </ac:spMkLst>
        </pc:spChg>
        <pc:spChg chg="mod">
          <ac:chgData name="Eric Lang" userId="805dae496d56c467" providerId="LiveId" clId="{F86C28E1-4B03-49A9-A459-12B246ADC578}" dt="2025-09-15T15:03:32.162" v="14" actId="14100"/>
          <ac:spMkLst>
            <pc:docMk/>
            <pc:sldMk cId="1907854408" sldId="434"/>
            <ac:spMk id="4" creationId="{79325364-9115-BC25-BE7C-29AA9662416F}"/>
          </ac:spMkLst>
        </pc:spChg>
        <pc:spChg chg="mod">
          <ac:chgData name="Eric Lang" userId="805dae496d56c467" providerId="LiveId" clId="{F86C28E1-4B03-49A9-A459-12B246ADC578}" dt="2025-09-15T15:03:24.923" v="12" actId="1076"/>
          <ac:spMkLst>
            <pc:docMk/>
            <pc:sldMk cId="1907854408" sldId="434"/>
            <ac:spMk id="5" creationId="{34D2972E-7DCF-28DD-759F-76386CD9C5C1}"/>
          </ac:spMkLst>
        </pc:spChg>
        <pc:picChg chg="mod">
          <ac:chgData name="Eric Lang" userId="805dae496d56c467" providerId="LiveId" clId="{F86C28E1-4B03-49A9-A459-12B246ADC578}" dt="2025-09-15T15:03:42.559" v="16" actId="14100"/>
          <ac:picMkLst>
            <pc:docMk/>
            <pc:sldMk cId="1907854408" sldId="434"/>
            <ac:picMk id="3" creationId="{BCB26791-5AFA-ACC9-A093-4BB9BA163914}"/>
          </ac:picMkLst>
        </pc:picChg>
      </pc:sldChg>
      <pc:sldChg chg="modSp add mod">
        <pc:chgData name="Eric Lang" userId="805dae496d56c467" providerId="LiveId" clId="{F86C28E1-4B03-49A9-A459-12B246ADC578}" dt="2025-09-15T15:04:38.401" v="24" actId="255"/>
        <pc:sldMkLst>
          <pc:docMk/>
          <pc:sldMk cId="3958402206" sldId="435"/>
        </pc:sldMkLst>
        <pc:spChg chg="mod">
          <ac:chgData name="Eric Lang" userId="805dae496d56c467" providerId="LiveId" clId="{F86C28E1-4B03-49A9-A459-12B246ADC578}" dt="2025-09-15T15:04:38.401" v="24" actId="255"/>
          <ac:spMkLst>
            <pc:docMk/>
            <pc:sldMk cId="3958402206" sldId="435"/>
            <ac:spMk id="3" creationId="{D8D53390-2738-4601-8745-DE736D8923FF}"/>
          </ac:spMkLst>
        </pc:spChg>
      </pc:sldChg>
      <pc:sldChg chg="addSp delSp modSp new mod modClrScheme chgLayout">
        <pc:chgData name="Eric Lang" userId="805dae496d56c467" providerId="LiveId" clId="{F86C28E1-4B03-49A9-A459-12B246ADC578}" dt="2025-09-15T15:41:28.344" v="435" actId="122"/>
        <pc:sldMkLst>
          <pc:docMk/>
          <pc:sldMk cId="3445419881" sldId="436"/>
        </pc:sldMkLst>
        <pc:spChg chg="del mod ord">
          <ac:chgData name="Eric Lang" userId="805dae496d56c467" providerId="LiveId" clId="{F86C28E1-4B03-49A9-A459-12B246ADC578}" dt="2025-09-15T15:39:10.966" v="199" actId="700"/>
          <ac:spMkLst>
            <pc:docMk/>
            <pc:sldMk cId="3445419881" sldId="436"/>
            <ac:spMk id="2" creationId="{58D328FF-C332-CFC4-F669-97B932E48BD3}"/>
          </ac:spMkLst>
        </pc:spChg>
        <pc:spChg chg="del mod ord">
          <ac:chgData name="Eric Lang" userId="805dae496d56c467" providerId="LiveId" clId="{F86C28E1-4B03-49A9-A459-12B246ADC578}" dt="2025-09-15T15:39:10.966" v="199" actId="700"/>
          <ac:spMkLst>
            <pc:docMk/>
            <pc:sldMk cId="3445419881" sldId="436"/>
            <ac:spMk id="3" creationId="{1557A338-C006-6951-5EE8-E2BEE05727BA}"/>
          </ac:spMkLst>
        </pc:spChg>
        <pc:spChg chg="del">
          <ac:chgData name="Eric Lang" userId="805dae496d56c467" providerId="LiveId" clId="{F86C28E1-4B03-49A9-A459-12B246ADC578}" dt="2025-09-15T15:39:10.966" v="199" actId="700"/>
          <ac:spMkLst>
            <pc:docMk/>
            <pc:sldMk cId="3445419881" sldId="436"/>
            <ac:spMk id="4" creationId="{A33746BC-6950-2A25-772F-2C0E5DAA3223}"/>
          </ac:spMkLst>
        </pc:spChg>
        <pc:spChg chg="add mod ord">
          <ac:chgData name="Eric Lang" userId="805dae496d56c467" providerId="LiveId" clId="{F86C28E1-4B03-49A9-A459-12B246ADC578}" dt="2025-09-15T15:39:38.941" v="211" actId="255"/>
          <ac:spMkLst>
            <pc:docMk/>
            <pc:sldMk cId="3445419881" sldId="436"/>
            <ac:spMk id="5" creationId="{310F0409-AB8D-7384-D845-0D90B2BA1B4C}"/>
          </ac:spMkLst>
        </pc:spChg>
        <pc:spChg chg="add mod ord">
          <ac:chgData name="Eric Lang" userId="805dae496d56c467" providerId="LiveId" clId="{F86C28E1-4B03-49A9-A459-12B246ADC578}" dt="2025-09-15T15:41:28.344" v="435" actId="122"/>
          <ac:spMkLst>
            <pc:docMk/>
            <pc:sldMk cId="3445419881" sldId="436"/>
            <ac:spMk id="6" creationId="{14F0F94F-2E5A-6F35-3D63-B7D1FAB02884}"/>
          </ac:spMkLst>
        </pc:spChg>
        <pc:picChg chg="add mod">
          <ac:chgData name="Eric Lang" userId="805dae496d56c467" providerId="LiveId" clId="{F86C28E1-4B03-49A9-A459-12B246ADC578}" dt="2025-09-15T15:40:40.900" v="367" actId="1076"/>
          <ac:picMkLst>
            <pc:docMk/>
            <pc:sldMk cId="3445419881" sldId="436"/>
            <ac:picMk id="7" creationId="{B95F17BD-7B04-CD5B-03DE-D7C616EA6450}"/>
          </ac:picMkLst>
        </pc:picChg>
      </pc:sldChg>
      <pc:sldChg chg="add del setBg">
        <pc:chgData name="Eric Lang" userId="805dae496d56c467" providerId="LiveId" clId="{F86C28E1-4B03-49A9-A459-12B246ADC578}" dt="2025-09-15T15:09:57.126" v="119"/>
        <pc:sldMkLst>
          <pc:docMk/>
          <pc:sldMk cId="4017303697" sldId="436"/>
        </pc:sldMkLst>
      </pc:sldChg>
      <pc:sldChg chg="add del setBg">
        <pc:chgData name="Eric Lang" userId="805dae496d56c467" providerId="LiveId" clId="{F86C28E1-4B03-49A9-A459-12B246ADC578}" dt="2025-09-15T15:09:57.126" v="119"/>
        <pc:sldMkLst>
          <pc:docMk/>
          <pc:sldMk cId="222624055" sldId="437"/>
        </pc:sldMkLst>
      </pc:sldChg>
      <pc:sldChg chg="addSp delSp modSp new mod modAnim">
        <pc:chgData name="Eric Lang" userId="805dae496d56c467" providerId="LiveId" clId="{F86C28E1-4B03-49A9-A459-12B246ADC578}" dt="2025-09-16T14:32:02.086" v="1379" actId="20577"/>
        <pc:sldMkLst>
          <pc:docMk/>
          <pc:sldMk cId="2139773165" sldId="437"/>
        </pc:sldMkLst>
        <pc:spChg chg="mod">
          <ac:chgData name="Eric Lang" userId="805dae496d56c467" providerId="LiveId" clId="{F86C28E1-4B03-49A9-A459-12B246ADC578}" dt="2025-09-16T14:06:34.443" v="528" actId="1076"/>
          <ac:spMkLst>
            <pc:docMk/>
            <pc:sldMk cId="2139773165" sldId="437"/>
            <ac:spMk id="2" creationId="{B12CCF97-572F-3ED6-58E6-948B4756F484}"/>
          </ac:spMkLst>
        </pc:spChg>
        <pc:spChg chg="mod">
          <ac:chgData name="Eric Lang" userId="805dae496d56c467" providerId="LiveId" clId="{F86C28E1-4B03-49A9-A459-12B246ADC578}" dt="2025-09-16T14:32:02.086" v="1379" actId="20577"/>
          <ac:spMkLst>
            <pc:docMk/>
            <pc:sldMk cId="2139773165" sldId="437"/>
            <ac:spMk id="3" creationId="{75C03C8F-585F-40D7-7BBC-0CE3D828F7E7}"/>
          </ac:spMkLst>
        </pc:spChg>
        <pc:spChg chg="add del mod">
          <ac:chgData name="Eric Lang" userId="805dae496d56c467" providerId="LiveId" clId="{F86C28E1-4B03-49A9-A459-12B246ADC578}" dt="2025-09-16T14:07:21.956" v="533" actId="11529"/>
          <ac:spMkLst>
            <pc:docMk/>
            <pc:sldMk cId="2139773165" sldId="437"/>
            <ac:spMk id="4" creationId="{FA2A10BE-5936-85E0-7736-DECE8393AD0A}"/>
          </ac:spMkLst>
        </pc:spChg>
        <pc:spChg chg="add mod">
          <ac:chgData name="Eric Lang" userId="805dae496d56c467" providerId="LiveId" clId="{F86C28E1-4B03-49A9-A459-12B246ADC578}" dt="2025-09-16T14:16:09.175" v="852" actId="1076"/>
          <ac:spMkLst>
            <pc:docMk/>
            <pc:sldMk cId="2139773165" sldId="437"/>
            <ac:spMk id="5" creationId="{6AC72886-F281-9392-D2DD-85374DFBE928}"/>
          </ac:spMkLst>
        </pc:spChg>
        <pc:spChg chg="add mod">
          <ac:chgData name="Eric Lang" userId="805dae496d56c467" providerId="LiveId" clId="{F86C28E1-4B03-49A9-A459-12B246ADC578}" dt="2025-09-16T14:16:21.183" v="855" actId="20577"/>
          <ac:spMkLst>
            <pc:docMk/>
            <pc:sldMk cId="2139773165" sldId="437"/>
            <ac:spMk id="6" creationId="{52815B23-E1F0-6453-7EE2-BBA0AE54AA62}"/>
          </ac:spMkLst>
        </pc:spChg>
        <pc:spChg chg="add mod">
          <ac:chgData name="Eric Lang" userId="805dae496d56c467" providerId="LiveId" clId="{F86C28E1-4B03-49A9-A459-12B246ADC578}" dt="2025-09-16T14:14:07.225" v="813" actId="255"/>
          <ac:spMkLst>
            <pc:docMk/>
            <pc:sldMk cId="2139773165" sldId="437"/>
            <ac:spMk id="7" creationId="{25F02FF7-82D6-FBE1-8147-B905F0CBBAE9}"/>
          </ac:spMkLst>
        </pc:spChg>
        <pc:spChg chg="add del mod">
          <ac:chgData name="Eric Lang" userId="805dae496d56c467" providerId="LiveId" clId="{F86C28E1-4B03-49A9-A459-12B246ADC578}" dt="2025-09-16T14:23:15.343" v="1235" actId="11529"/>
          <ac:spMkLst>
            <pc:docMk/>
            <pc:sldMk cId="2139773165" sldId="437"/>
            <ac:spMk id="8" creationId="{4ACB0CDA-1B14-B2D7-8352-73EFC3F16F5B}"/>
          </ac:spMkLst>
        </pc:spChg>
        <pc:spChg chg="add del mod">
          <ac:chgData name="Eric Lang" userId="805dae496d56c467" providerId="LiveId" clId="{F86C28E1-4B03-49A9-A459-12B246ADC578}" dt="2025-09-16T14:24:23.749" v="1285" actId="11529"/>
          <ac:spMkLst>
            <pc:docMk/>
            <pc:sldMk cId="2139773165" sldId="437"/>
            <ac:spMk id="9" creationId="{58B4DE30-71E2-FCDD-E8DC-1C791A2E22FA}"/>
          </ac:spMkLst>
        </pc:spChg>
        <pc:spChg chg="add mod">
          <ac:chgData name="Eric Lang" userId="805dae496d56c467" providerId="LiveId" clId="{F86C28E1-4B03-49A9-A459-12B246ADC578}" dt="2025-09-16T14:25:30.032" v="1294" actId="207"/>
          <ac:spMkLst>
            <pc:docMk/>
            <pc:sldMk cId="2139773165" sldId="437"/>
            <ac:spMk id="10" creationId="{EF7246B8-8B50-6D27-342A-23C4B17C2110}"/>
          </ac:spMkLst>
        </pc:spChg>
        <pc:spChg chg="add mod">
          <ac:chgData name="Eric Lang" userId="805dae496d56c467" providerId="LiveId" clId="{F86C28E1-4B03-49A9-A459-12B246ADC578}" dt="2025-09-16T14:25:11.278" v="1289" actId="571"/>
          <ac:spMkLst>
            <pc:docMk/>
            <pc:sldMk cId="2139773165" sldId="437"/>
            <ac:spMk id="11" creationId="{DA939ED6-B5CB-2D7C-92E0-F00793A8B608}"/>
          </ac:spMkLst>
        </pc:spChg>
        <pc:spChg chg="add mod">
          <ac:chgData name="Eric Lang" userId="805dae496d56c467" providerId="LiveId" clId="{F86C28E1-4B03-49A9-A459-12B246ADC578}" dt="2025-09-16T14:25:11.278" v="1289" actId="571"/>
          <ac:spMkLst>
            <pc:docMk/>
            <pc:sldMk cId="2139773165" sldId="437"/>
            <ac:spMk id="12" creationId="{20B20637-9A3E-B115-5572-271215981EEB}"/>
          </ac:spMkLst>
        </pc:spChg>
        <pc:spChg chg="add mod">
          <ac:chgData name="Eric Lang" userId="805dae496d56c467" providerId="LiveId" clId="{F86C28E1-4B03-49A9-A459-12B246ADC578}" dt="2025-09-16T14:26:28.786" v="1300" actId="14100"/>
          <ac:spMkLst>
            <pc:docMk/>
            <pc:sldMk cId="2139773165" sldId="437"/>
            <ac:spMk id="13" creationId="{7BA0CEBE-9A70-0A7A-899B-F3CF0B90B4D8}"/>
          </ac:spMkLst>
        </pc:spChg>
        <pc:spChg chg="add mod">
          <ac:chgData name="Eric Lang" userId="805dae496d56c467" providerId="LiveId" clId="{F86C28E1-4B03-49A9-A459-12B246ADC578}" dt="2025-09-16T14:26:56.136" v="1304" actId="14100"/>
          <ac:spMkLst>
            <pc:docMk/>
            <pc:sldMk cId="2139773165" sldId="437"/>
            <ac:spMk id="14" creationId="{100BA50A-8236-7A83-88B1-6B46F892AE17}"/>
          </ac:spMkLst>
        </pc:spChg>
        <pc:spChg chg="add mod">
          <ac:chgData name="Eric Lang" userId="805dae496d56c467" providerId="LiveId" clId="{F86C28E1-4B03-49A9-A459-12B246ADC578}" dt="2025-09-16T14:27:36.819" v="1307" actId="14100"/>
          <ac:spMkLst>
            <pc:docMk/>
            <pc:sldMk cId="2139773165" sldId="437"/>
            <ac:spMk id="15" creationId="{C3899C5A-1496-83F8-DFC1-D40649D25358}"/>
          </ac:spMkLst>
        </pc:spChg>
        <pc:spChg chg="add mod">
          <ac:chgData name="Eric Lang" userId="805dae496d56c467" providerId="LiveId" clId="{F86C28E1-4B03-49A9-A459-12B246ADC578}" dt="2025-09-16T14:27:46.366" v="1310" actId="14100"/>
          <ac:spMkLst>
            <pc:docMk/>
            <pc:sldMk cId="2139773165" sldId="437"/>
            <ac:spMk id="16" creationId="{471C823E-A034-2DC1-041E-921DA581294D}"/>
          </ac:spMkLst>
        </pc:spChg>
        <pc:spChg chg="add mod">
          <ac:chgData name="Eric Lang" userId="805dae496d56c467" providerId="LiveId" clId="{F86C28E1-4B03-49A9-A459-12B246ADC578}" dt="2025-09-16T14:28:23.269" v="1313" actId="14100"/>
          <ac:spMkLst>
            <pc:docMk/>
            <pc:sldMk cId="2139773165" sldId="437"/>
            <ac:spMk id="17" creationId="{A64741E5-76E4-57FF-9501-EDCBE26C6D90}"/>
          </ac:spMkLst>
        </pc:spChg>
      </pc:sldChg>
      <pc:sldChg chg="add del setBg">
        <pc:chgData name="Eric Lang" userId="805dae496d56c467" providerId="LiveId" clId="{F86C28E1-4B03-49A9-A459-12B246ADC578}" dt="2025-09-15T15:09:57.126" v="119"/>
        <pc:sldMkLst>
          <pc:docMk/>
          <pc:sldMk cId="1135627191" sldId="438"/>
        </pc:sldMkLst>
      </pc:sldChg>
      <pc:sldChg chg="addSp delSp modSp new mod modClrScheme modAnim chgLayout">
        <pc:chgData name="Eric Lang" userId="805dae496d56c467" providerId="LiveId" clId="{F86C28E1-4B03-49A9-A459-12B246ADC578}" dt="2025-09-16T14:41:32.715" v="1406"/>
        <pc:sldMkLst>
          <pc:docMk/>
          <pc:sldMk cId="3951971229" sldId="438"/>
        </pc:sldMkLst>
        <pc:spChg chg="del">
          <ac:chgData name="Eric Lang" userId="805dae496d56c467" providerId="LiveId" clId="{F86C28E1-4B03-49A9-A459-12B246ADC578}" dt="2025-09-16T14:34:37.579" v="1381" actId="700"/>
          <ac:spMkLst>
            <pc:docMk/>
            <pc:sldMk cId="3951971229" sldId="438"/>
            <ac:spMk id="2" creationId="{46417906-EC63-C0F5-EDF6-BF0144DB2702}"/>
          </ac:spMkLst>
        </pc:spChg>
        <pc:spChg chg="del">
          <ac:chgData name="Eric Lang" userId="805dae496d56c467" providerId="LiveId" clId="{F86C28E1-4B03-49A9-A459-12B246ADC578}" dt="2025-09-16T14:34:37.579" v="1381" actId="700"/>
          <ac:spMkLst>
            <pc:docMk/>
            <pc:sldMk cId="3951971229" sldId="438"/>
            <ac:spMk id="3" creationId="{2F629067-69AA-5C9B-F81E-AEE3546179B3}"/>
          </ac:spMkLst>
        </pc:spChg>
        <pc:picChg chg="add mod">
          <ac:chgData name="Eric Lang" userId="805dae496d56c467" providerId="LiveId" clId="{F86C28E1-4B03-49A9-A459-12B246ADC578}" dt="2025-09-16T14:41:04.611" v="1400" actId="1076"/>
          <ac:picMkLst>
            <pc:docMk/>
            <pc:sldMk cId="3951971229" sldId="438"/>
            <ac:picMk id="5" creationId="{875C9693-2D93-14DC-9C47-6291828C5487}"/>
          </ac:picMkLst>
        </pc:picChg>
        <pc:picChg chg="add mod">
          <ac:chgData name="Eric Lang" userId="805dae496d56c467" providerId="LiveId" clId="{F86C28E1-4B03-49A9-A459-12B246ADC578}" dt="2025-09-16T14:41:09.971" v="1401" actId="1076"/>
          <ac:picMkLst>
            <pc:docMk/>
            <pc:sldMk cId="3951971229" sldId="438"/>
            <ac:picMk id="7" creationId="{EE83068F-FE3B-D3BC-4698-40DE136070D1}"/>
          </ac:picMkLst>
        </pc:picChg>
        <pc:picChg chg="add mod">
          <ac:chgData name="Eric Lang" userId="805dae496d56c467" providerId="LiveId" clId="{F86C28E1-4B03-49A9-A459-12B246ADC578}" dt="2025-09-16T14:41:17.019" v="1403" actId="14100"/>
          <ac:picMkLst>
            <pc:docMk/>
            <pc:sldMk cId="3951971229" sldId="438"/>
            <ac:picMk id="9" creationId="{F5BCE79A-5238-8C77-F478-2D1E41450AB4}"/>
          </ac:picMkLst>
        </pc:picChg>
      </pc:sldChg>
    </pc:docChg>
  </pc:docChgLst>
  <pc:docChgLst>
    <pc:chgData name="Eric Lang" userId="805dae496d56c467" providerId="LiveId" clId="{18499649-D5F2-4D15-80A1-70ACE741FA6D}"/>
    <pc:docChg chg="undo custSel addSld delSld modSld">
      <pc:chgData name="Eric Lang" userId="805dae496d56c467" providerId="LiveId" clId="{18499649-D5F2-4D15-80A1-70ACE741FA6D}" dt="2025-09-09T20:59:41.300" v="1314"/>
      <pc:docMkLst>
        <pc:docMk/>
      </pc:docMkLst>
      <pc:sldChg chg="modSp mod">
        <pc:chgData name="Eric Lang" userId="805dae496d56c467" providerId="LiveId" clId="{18499649-D5F2-4D15-80A1-70ACE741FA6D}" dt="2025-09-09T20:41:39.899" v="792" actId="207"/>
        <pc:sldMkLst>
          <pc:docMk/>
          <pc:sldMk cId="2932761923" sldId="256"/>
        </pc:sldMkLst>
        <pc:spChg chg="mod">
          <ac:chgData name="Eric Lang" userId="805dae496d56c467" providerId="LiveId" clId="{18499649-D5F2-4D15-80A1-70ACE741FA6D}" dt="2025-09-09T20:41:39.899" v="792" actId="207"/>
          <ac:spMkLst>
            <pc:docMk/>
            <pc:sldMk cId="2932761923" sldId="256"/>
            <ac:spMk id="2" creationId="{2D28B2D0-67FB-B622-6E64-D35288301BD1}"/>
          </ac:spMkLst>
        </pc:spChg>
        <pc:spChg chg="mod">
          <ac:chgData name="Eric Lang" userId="805dae496d56c467" providerId="LiveId" clId="{18499649-D5F2-4D15-80A1-70ACE741FA6D}" dt="2025-09-04T19:52:36.999" v="291"/>
          <ac:spMkLst>
            <pc:docMk/>
            <pc:sldMk cId="2932761923" sldId="256"/>
            <ac:spMk id="3" creationId="{B2E81B57-46F7-B0E5-94F7-2DE021E3C178}"/>
          </ac:spMkLst>
        </pc:spChg>
      </pc:sldChg>
      <pc:sldChg chg="addSp delSp modSp mod setBg">
        <pc:chgData name="Eric Lang" userId="805dae496d56c467" providerId="LiveId" clId="{18499649-D5F2-4D15-80A1-70ACE741FA6D}" dt="2025-09-09T20:51:06.813" v="1271" actId="207"/>
        <pc:sldMkLst>
          <pc:docMk/>
          <pc:sldMk cId="2412589596" sldId="257"/>
        </pc:sldMkLst>
        <pc:spChg chg="mod">
          <ac:chgData name="Eric Lang" userId="805dae496d56c467" providerId="LiveId" clId="{18499649-D5F2-4D15-80A1-70ACE741FA6D}" dt="2025-09-09T20:51:06.813" v="1271" actId="207"/>
          <ac:spMkLst>
            <pc:docMk/>
            <pc:sldMk cId="2412589596" sldId="257"/>
            <ac:spMk id="2" creationId="{2AF00644-EDC1-B30B-28F6-494637420589}"/>
          </ac:spMkLst>
        </pc:spChg>
        <pc:grpChg chg="add">
          <ac:chgData name="Eric Lang" userId="805dae496d56c467" providerId="LiveId" clId="{18499649-D5F2-4D15-80A1-70ACE741FA6D}" dt="2025-09-04T19:56:53.405" v="306" actId="26606"/>
          <ac:grpSpMkLst>
            <pc:docMk/>
            <pc:sldMk cId="2412589596" sldId="257"/>
            <ac:grpSpMk id="9" creationId="{A5AFB369-4673-4727-A7CD-D86AFE0AE069}"/>
          </ac:grpSpMkLst>
        </pc:grpChg>
        <pc:picChg chg="add mod">
          <ac:chgData name="Eric Lang" userId="805dae496d56c467" providerId="LiveId" clId="{18499649-D5F2-4D15-80A1-70ACE741FA6D}" dt="2025-09-09T20:50:57.097" v="1270" actId="14100"/>
          <ac:picMkLst>
            <pc:docMk/>
            <pc:sldMk cId="2412589596" sldId="257"/>
            <ac:picMk id="1026" creationId="{2E35A194-6884-54AA-480D-218A36504967}"/>
          </ac:picMkLst>
        </pc:picChg>
      </pc:sldChg>
      <pc:sldChg chg="addSp delSp modSp mod setBg modAnim">
        <pc:chgData name="Eric Lang" userId="805dae496d56c467" providerId="LiveId" clId="{18499649-D5F2-4D15-80A1-70ACE741FA6D}" dt="2025-09-09T20:51:57.075" v="1275"/>
        <pc:sldMkLst>
          <pc:docMk/>
          <pc:sldMk cId="2948852191" sldId="266"/>
        </pc:sldMkLst>
        <pc:spChg chg="mod">
          <ac:chgData name="Eric Lang" userId="805dae496d56c467" providerId="LiveId" clId="{18499649-D5F2-4D15-80A1-70ACE741FA6D}" dt="2025-09-09T20:51:28.917" v="1273" actId="255"/>
          <ac:spMkLst>
            <pc:docMk/>
            <pc:sldMk cId="2948852191" sldId="266"/>
            <ac:spMk id="2" creationId="{146BEE83-017C-4746-BFAD-A36F9E936166}"/>
          </ac:spMkLst>
        </pc:spChg>
        <pc:spChg chg="add">
          <ac:chgData name="Eric Lang" userId="805dae496d56c467" providerId="LiveId" clId="{18499649-D5F2-4D15-80A1-70ACE741FA6D}" dt="2025-09-05T15:00:04.077" v="473" actId="26606"/>
          <ac:spMkLst>
            <pc:docMk/>
            <pc:sldMk cId="2948852191" sldId="266"/>
            <ac:spMk id="37" creationId="{45B71F80-1F92-4074-84D9-16A062B215B3}"/>
          </ac:spMkLst>
        </pc:spChg>
        <pc:spChg chg="add">
          <ac:chgData name="Eric Lang" userId="805dae496d56c467" providerId="LiveId" clId="{18499649-D5F2-4D15-80A1-70ACE741FA6D}" dt="2025-09-05T15:00:04.077" v="473" actId="26606"/>
          <ac:spMkLst>
            <pc:docMk/>
            <pc:sldMk cId="2948852191" sldId="266"/>
            <ac:spMk id="39" creationId="{7209C9DA-6E0D-46D9-8275-C52222D8CCAC}"/>
          </ac:spMkLst>
        </pc:spChg>
        <pc:spChg chg="add">
          <ac:chgData name="Eric Lang" userId="805dae496d56c467" providerId="LiveId" clId="{18499649-D5F2-4D15-80A1-70ACE741FA6D}" dt="2025-09-05T15:00:04.077" v="473" actId="26606"/>
          <ac:spMkLst>
            <pc:docMk/>
            <pc:sldMk cId="2948852191" sldId="266"/>
            <ac:spMk id="41" creationId="{3EB57A4D-E0D0-46DA-B339-F24CA46FA70B}"/>
          </ac:spMkLst>
        </pc:spChg>
        <pc:graphicFrameChg chg="add del mod modGraphic">
          <ac:chgData name="Eric Lang" userId="805dae496d56c467" providerId="LiveId" clId="{18499649-D5F2-4D15-80A1-70ACE741FA6D}" dt="2025-09-05T15:00:04.077" v="473" actId="26606"/>
          <ac:graphicFrameMkLst>
            <pc:docMk/>
            <pc:sldMk cId="2948852191" sldId="266"/>
            <ac:graphicFrameMk id="31" creationId="{5D592806-4AE7-56EB-98AF-8994F9E2972E}"/>
          </ac:graphicFrameMkLst>
        </pc:graphicFrameChg>
      </pc:sldChg>
      <pc:sldChg chg="delSp modSp add mod delAnim modAnim">
        <pc:chgData name="Eric Lang" userId="805dae496d56c467" providerId="LiveId" clId="{18499649-D5F2-4D15-80A1-70ACE741FA6D}" dt="2025-09-04T21:06:29.419" v="429" actId="255"/>
        <pc:sldMkLst>
          <pc:docMk/>
          <pc:sldMk cId="810788662" sldId="275"/>
        </pc:sldMkLst>
        <pc:spChg chg="mod">
          <ac:chgData name="Eric Lang" userId="805dae496d56c467" providerId="LiveId" clId="{18499649-D5F2-4D15-80A1-70ACE741FA6D}" dt="2025-09-04T21:05:50.312" v="424" actId="20577"/>
          <ac:spMkLst>
            <pc:docMk/>
            <pc:sldMk cId="810788662" sldId="275"/>
            <ac:spMk id="2" creationId="{00000000-0000-0000-0000-000000000000}"/>
          </ac:spMkLst>
        </pc:spChg>
        <pc:spChg chg="mod">
          <ac:chgData name="Eric Lang" userId="805dae496d56c467" providerId="LiveId" clId="{18499649-D5F2-4D15-80A1-70ACE741FA6D}" dt="2025-09-04T21:06:29.419" v="429" actId="255"/>
          <ac:spMkLst>
            <pc:docMk/>
            <pc:sldMk cId="810788662" sldId="275"/>
            <ac:spMk id="3" creationId="{00000000-0000-0000-0000-000000000000}"/>
          </ac:spMkLst>
        </pc:spChg>
      </pc:sldChg>
      <pc:sldChg chg="delSp modSp add mod setBg modAnim">
        <pc:chgData name="Eric Lang" userId="805dae496d56c467" providerId="LiveId" clId="{18499649-D5F2-4D15-80A1-70ACE741FA6D}" dt="2025-09-09T20:54:57.436" v="1289" actId="2711"/>
        <pc:sldMkLst>
          <pc:docMk/>
          <pc:sldMk cId="0" sldId="304"/>
        </pc:sldMkLst>
        <pc:spChg chg="mod">
          <ac:chgData name="Eric Lang" userId="805dae496d56c467" providerId="LiveId" clId="{18499649-D5F2-4D15-80A1-70ACE741FA6D}" dt="2025-09-09T20:54:57.436" v="1289" actId="2711"/>
          <ac:spMkLst>
            <pc:docMk/>
            <pc:sldMk cId="0" sldId="304"/>
            <ac:spMk id="3" creationId="{00000000-0000-0000-0000-000000000000}"/>
          </ac:spMkLst>
        </pc:spChg>
        <pc:spChg chg="mod">
          <ac:chgData name="Eric Lang" userId="805dae496d56c467" providerId="LiveId" clId="{18499649-D5F2-4D15-80A1-70ACE741FA6D}" dt="2025-09-09T20:54:45.424" v="1288" actId="14100"/>
          <ac:spMkLst>
            <pc:docMk/>
            <pc:sldMk cId="0" sldId="304"/>
            <ac:spMk id="4" creationId="{7B9A1074-AF5A-4B4E-BE99-6140C3558AE4}"/>
          </ac:spMkLst>
        </pc:spChg>
      </pc:sldChg>
      <pc:sldChg chg="addSp delSp modSp mod">
        <pc:chgData name="Eric Lang" userId="805dae496d56c467" providerId="LiveId" clId="{18499649-D5F2-4D15-80A1-70ACE741FA6D}" dt="2025-09-05T15:01:09.754" v="479" actId="27309"/>
        <pc:sldMkLst>
          <pc:docMk/>
          <pc:sldMk cId="3442267304" sldId="314"/>
        </pc:sldMkLst>
      </pc:sldChg>
      <pc:sldChg chg="add">
        <pc:chgData name="Eric Lang" userId="805dae496d56c467" providerId="LiveId" clId="{18499649-D5F2-4D15-80A1-70ACE741FA6D}" dt="2025-09-04T19:41:37.014" v="258"/>
        <pc:sldMkLst>
          <pc:docMk/>
          <pc:sldMk cId="166677685" sldId="324"/>
        </pc:sldMkLst>
      </pc:sldChg>
      <pc:sldChg chg="modSp add del mod">
        <pc:chgData name="Eric Lang" userId="805dae496d56c467" providerId="LiveId" clId="{18499649-D5F2-4D15-80A1-70ACE741FA6D}" dt="2025-09-04T21:06:51.363" v="430" actId="47"/>
        <pc:sldMkLst>
          <pc:docMk/>
          <pc:sldMk cId="1514773786" sldId="332"/>
        </pc:sldMkLst>
      </pc:sldChg>
      <pc:sldChg chg="addSp delSp modSp add mod">
        <pc:chgData name="Eric Lang" userId="805dae496d56c467" providerId="LiveId" clId="{18499649-D5F2-4D15-80A1-70ACE741FA6D}" dt="2025-09-04T21:07:38.182" v="435" actId="255"/>
        <pc:sldMkLst>
          <pc:docMk/>
          <pc:sldMk cId="2446474566" sldId="333"/>
        </pc:sldMkLst>
        <pc:spChg chg="mod">
          <ac:chgData name="Eric Lang" userId="805dae496d56c467" providerId="LiveId" clId="{18499649-D5F2-4D15-80A1-70ACE741FA6D}" dt="2025-09-04T19:52:34.715" v="288" actId="27636"/>
          <ac:spMkLst>
            <pc:docMk/>
            <pc:sldMk cId="2446474566" sldId="333"/>
            <ac:spMk id="2" creationId="{4317E063-60D6-4689-AEF2-945B1619C8CF}"/>
          </ac:spMkLst>
        </pc:spChg>
        <pc:spChg chg="mod">
          <ac:chgData name="Eric Lang" userId="805dae496d56c467" providerId="LiveId" clId="{18499649-D5F2-4D15-80A1-70ACE741FA6D}" dt="2025-09-04T21:07:38.182" v="435" actId="255"/>
          <ac:spMkLst>
            <pc:docMk/>
            <pc:sldMk cId="2446474566" sldId="333"/>
            <ac:spMk id="3" creationId="{572F4A54-F4E6-4A05-BABA-C50A40FA45E6}"/>
          </ac:spMkLst>
        </pc:spChg>
      </pc:sldChg>
      <pc:sldChg chg="modSp add mod">
        <pc:chgData name="Eric Lang" userId="805dae496d56c467" providerId="LiveId" clId="{18499649-D5F2-4D15-80A1-70ACE741FA6D}" dt="2025-09-04T19:52:36.999" v="291"/>
        <pc:sldMkLst>
          <pc:docMk/>
          <pc:sldMk cId="4018543680" sldId="335"/>
        </pc:sldMkLst>
        <pc:spChg chg="mod">
          <ac:chgData name="Eric Lang" userId="805dae496d56c467" providerId="LiveId" clId="{18499649-D5F2-4D15-80A1-70ACE741FA6D}" dt="2025-09-04T19:52:36.999" v="291"/>
          <ac:spMkLst>
            <pc:docMk/>
            <pc:sldMk cId="4018543680" sldId="335"/>
            <ac:spMk id="2" creationId="{960D9537-F3AD-40C6-8FB7-224D4EB59C6E}"/>
          </ac:spMkLst>
        </pc:spChg>
        <pc:spChg chg="mod">
          <ac:chgData name="Eric Lang" userId="805dae496d56c467" providerId="LiveId" clId="{18499649-D5F2-4D15-80A1-70ACE741FA6D}" dt="2025-09-04T19:52:36.999" v="291"/>
          <ac:spMkLst>
            <pc:docMk/>
            <pc:sldMk cId="4018543680" sldId="335"/>
            <ac:spMk id="3" creationId="{58E66782-A466-409F-86DE-963241B01EC4}"/>
          </ac:spMkLst>
        </pc:spChg>
      </pc:sldChg>
      <pc:sldChg chg="modSp add">
        <pc:chgData name="Eric Lang" userId="805dae496d56c467" providerId="LiveId" clId="{18499649-D5F2-4D15-80A1-70ACE741FA6D}" dt="2025-09-05T19:39:41.755" v="643" actId="255"/>
        <pc:sldMkLst>
          <pc:docMk/>
          <pc:sldMk cId="593241670" sldId="337"/>
        </pc:sldMkLst>
        <pc:spChg chg="mod">
          <ac:chgData name="Eric Lang" userId="805dae496d56c467" providerId="LiveId" clId="{18499649-D5F2-4D15-80A1-70ACE741FA6D}" dt="2025-09-05T19:39:41.755" v="643" actId="255"/>
          <ac:spMkLst>
            <pc:docMk/>
            <pc:sldMk cId="593241670" sldId="337"/>
            <ac:spMk id="3" creationId="{00000000-0000-0000-0000-000000000000}"/>
          </ac:spMkLst>
        </pc:spChg>
      </pc:sldChg>
      <pc:sldChg chg="modSp add del mod">
        <pc:chgData name="Eric Lang" userId="805dae496d56c467" providerId="LiveId" clId="{18499649-D5F2-4D15-80A1-70ACE741FA6D}" dt="2025-09-05T19:44:48.163" v="655" actId="2696"/>
        <pc:sldMkLst>
          <pc:docMk/>
          <pc:sldMk cId="2318387305" sldId="339"/>
        </pc:sldMkLst>
      </pc:sldChg>
      <pc:sldChg chg="modSp add mod modAnim">
        <pc:chgData name="Eric Lang" userId="805dae496d56c467" providerId="LiveId" clId="{18499649-D5F2-4D15-80A1-70ACE741FA6D}" dt="2025-09-09T20:40:52.274" v="791" actId="255"/>
        <pc:sldMkLst>
          <pc:docMk/>
          <pc:sldMk cId="3930340875" sldId="339"/>
        </pc:sldMkLst>
        <pc:spChg chg="mod">
          <ac:chgData name="Eric Lang" userId="805dae496d56c467" providerId="LiveId" clId="{18499649-D5F2-4D15-80A1-70ACE741FA6D}" dt="2025-09-09T20:40:52.274" v="791" actId="255"/>
          <ac:spMkLst>
            <pc:docMk/>
            <pc:sldMk cId="3930340875" sldId="339"/>
            <ac:spMk id="2" creationId="{00000000-0000-0000-0000-000000000000}"/>
          </ac:spMkLst>
        </pc:spChg>
        <pc:spChg chg="mod">
          <ac:chgData name="Eric Lang" userId="805dae496d56c467" providerId="LiveId" clId="{18499649-D5F2-4D15-80A1-70ACE741FA6D}" dt="2025-09-09T20:39:47.765" v="789" actId="14100"/>
          <ac:spMkLst>
            <pc:docMk/>
            <pc:sldMk cId="3930340875" sldId="339"/>
            <ac:spMk id="3" creationId="{00000000-0000-0000-0000-000000000000}"/>
          </ac:spMkLst>
        </pc:spChg>
      </pc:sldChg>
      <pc:sldChg chg="modSp add mod modAnim">
        <pc:chgData name="Eric Lang" userId="805dae496d56c467" providerId="LiveId" clId="{18499649-D5F2-4D15-80A1-70ACE741FA6D}" dt="2025-09-09T20:31:18.001" v="694" actId="14100"/>
        <pc:sldMkLst>
          <pc:docMk/>
          <pc:sldMk cId="3198132381" sldId="344"/>
        </pc:sldMkLst>
        <pc:spChg chg="mod">
          <ac:chgData name="Eric Lang" userId="805dae496d56c467" providerId="LiveId" clId="{18499649-D5F2-4D15-80A1-70ACE741FA6D}" dt="2025-09-09T20:31:18.001" v="694" actId="14100"/>
          <ac:spMkLst>
            <pc:docMk/>
            <pc:sldMk cId="3198132381" sldId="344"/>
            <ac:spMk id="2" creationId="{00000000-0000-0000-0000-000000000000}"/>
          </ac:spMkLst>
        </pc:spChg>
        <pc:spChg chg="mod">
          <ac:chgData name="Eric Lang" userId="805dae496d56c467" providerId="LiveId" clId="{18499649-D5F2-4D15-80A1-70ACE741FA6D}" dt="2025-09-09T20:29:16.037" v="692" actId="255"/>
          <ac:spMkLst>
            <pc:docMk/>
            <pc:sldMk cId="3198132381" sldId="344"/>
            <ac:spMk id="3" creationId="{00000000-0000-0000-0000-000000000000}"/>
          </ac:spMkLst>
        </pc:spChg>
      </pc:sldChg>
      <pc:sldChg chg="modSp add mod modAnim">
        <pc:chgData name="Eric Lang" userId="805dae496d56c467" providerId="LiveId" clId="{18499649-D5F2-4D15-80A1-70ACE741FA6D}" dt="2025-09-04T20:55:44.504" v="370" actId="6549"/>
        <pc:sldMkLst>
          <pc:docMk/>
          <pc:sldMk cId="2967559641" sldId="349"/>
        </pc:sldMkLst>
        <pc:spChg chg="mod">
          <ac:chgData name="Eric Lang" userId="805dae496d56c467" providerId="LiveId" clId="{18499649-D5F2-4D15-80A1-70ACE741FA6D}" dt="2025-09-04T19:52:34.695" v="282" actId="27636"/>
          <ac:spMkLst>
            <pc:docMk/>
            <pc:sldMk cId="2967559641" sldId="349"/>
            <ac:spMk id="2" creationId="{960D9537-F3AD-40C6-8FB7-224D4EB59C6E}"/>
          </ac:spMkLst>
        </pc:spChg>
        <pc:spChg chg="mod">
          <ac:chgData name="Eric Lang" userId="805dae496d56c467" providerId="LiveId" clId="{18499649-D5F2-4D15-80A1-70ACE741FA6D}" dt="2025-09-04T20:55:44.504" v="370" actId="6549"/>
          <ac:spMkLst>
            <pc:docMk/>
            <pc:sldMk cId="2967559641" sldId="349"/>
            <ac:spMk id="3" creationId="{58E66782-A466-409F-86DE-963241B01EC4}"/>
          </ac:spMkLst>
        </pc:spChg>
      </pc:sldChg>
      <pc:sldChg chg="modSp add mod setBg">
        <pc:chgData name="Eric Lang" userId="805dae496d56c467" providerId="LiveId" clId="{18499649-D5F2-4D15-80A1-70ACE741FA6D}" dt="2025-09-09T20:55:41.468" v="1291" actId="2711"/>
        <pc:sldMkLst>
          <pc:docMk/>
          <pc:sldMk cId="2279749935" sldId="357"/>
        </pc:sldMkLst>
        <pc:spChg chg="mod">
          <ac:chgData name="Eric Lang" userId="805dae496d56c467" providerId="LiveId" clId="{18499649-D5F2-4D15-80A1-70ACE741FA6D}" dt="2025-09-04T19:52:36.999" v="291"/>
          <ac:spMkLst>
            <pc:docMk/>
            <pc:sldMk cId="2279749935" sldId="357"/>
            <ac:spMk id="2" creationId="{00000000-0000-0000-0000-000000000000}"/>
          </ac:spMkLst>
        </pc:spChg>
        <pc:spChg chg="mod">
          <ac:chgData name="Eric Lang" userId="805dae496d56c467" providerId="LiveId" clId="{18499649-D5F2-4D15-80A1-70ACE741FA6D}" dt="2025-09-09T20:55:41.468" v="1291" actId="2711"/>
          <ac:spMkLst>
            <pc:docMk/>
            <pc:sldMk cId="2279749935" sldId="357"/>
            <ac:spMk id="3" creationId="{00000000-0000-0000-0000-000000000000}"/>
          </ac:spMkLst>
        </pc:spChg>
        <pc:spChg chg="mod">
          <ac:chgData name="Eric Lang" userId="805dae496d56c467" providerId="LiveId" clId="{18499649-D5F2-4D15-80A1-70ACE741FA6D}" dt="2025-09-09T20:55:37.639" v="1290" actId="2711"/>
          <ac:spMkLst>
            <pc:docMk/>
            <pc:sldMk cId="2279749935" sldId="357"/>
            <ac:spMk id="4" creationId="{7B9A1074-AF5A-4B4E-BE99-6140C3558AE4}"/>
          </ac:spMkLst>
        </pc:spChg>
      </pc:sldChg>
      <pc:sldChg chg="delSp modSp mod">
        <pc:chgData name="Eric Lang" userId="805dae496d56c467" providerId="LiveId" clId="{18499649-D5F2-4D15-80A1-70ACE741FA6D}" dt="2025-09-05T15:02:54.780" v="480" actId="14100"/>
        <pc:sldMkLst>
          <pc:docMk/>
          <pc:sldMk cId="720571627" sldId="391"/>
        </pc:sldMkLst>
        <pc:spChg chg="mod">
          <ac:chgData name="Eric Lang" userId="805dae496d56c467" providerId="LiveId" clId="{18499649-D5F2-4D15-80A1-70ACE741FA6D}" dt="2025-09-05T15:02:54.780" v="480" actId="14100"/>
          <ac:spMkLst>
            <pc:docMk/>
            <pc:sldMk cId="720571627" sldId="391"/>
            <ac:spMk id="11" creationId="{D6ED97D6-EC79-FEC5-4FC7-2AB0E7C65C51}"/>
          </ac:spMkLst>
        </pc:spChg>
      </pc:sldChg>
      <pc:sldChg chg="new del">
        <pc:chgData name="Eric Lang" userId="805dae496d56c467" providerId="LiveId" clId="{18499649-D5F2-4D15-80A1-70ACE741FA6D}" dt="2025-09-04T18:47:50.225" v="38" actId="47"/>
        <pc:sldMkLst>
          <pc:docMk/>
          <pc:sldMk cId="714257857" sldId="392"/>
        </pc:sldMkLst>
      </pc:sldChg>
      <pc:sldChg chg="modSp new mod modAnim">
        <pc:chgData name="Eric Lang" userId="805dae496d56c467" providerId="LiveId" clId="{18499649-D5F2-4D15-80A1-70ACE741FA6D}" dt="2025-09-09T20:53:28.605" v="1281" actId="207"/>
        <pc:sldMkLst>
          <pc:docMk/>
          <pc:sldMk cId="2022123709" sldId="393"/>
        </pc:sldMkLst>
        <pc:spChg chg="mod">
          <ac:chgData name="Eric Lang" userId="805dae496d56c467" providerId="LiveId" clId="{18499649-D5F2-4D15-80A1-70ACE741FA6D}" dt="2025-09-09T20:53:28.605" v="1281" actId="207"/>
          <ac:spMkLst>
            <pc:docMk/>
            <pc:sldMk cId="2022123709" sldId="393"/>
            <ac:spMk id="2" creationId="{358DA0CC-3FFE-9315-E4FE-A943E50E8F73}"/>
          </ac:spMkLst>
        </pc:spChg>
        <pc:spChg chg="mod">
          <ac:chgData name="Eric Lang" userId="805dae496d56c467" providerId="LiveId" clId="{18499649-D5F2-4D15-80A1-70ACE741FA6D}" dt="2025-09-09T20:53:22.985" v="1280" actId="255"/>
          <ac:spMkLst>
            <pc:docMk/>
            <pc:sldMk cId="2022123709" sldId="393"/>
            <ac:spMk id="3" creationId="{B9A88624-8462-B48D-8325-28938F2EEB07}"/>
          </ac:spMkLst>
        </pc:spChg>
      </pc:sldChg>
      <pc:sldChg chg="addSp delSp modSp new mod setBg modAnim">
        <pc:chgData name="Eric Lang" userId="805dae496d56c467" providerId="LiveId" clId="{18499649-D5F2-4D15-80A1-70ACE741FA6D}" dt="2025-09-09T20:52:54.660" v="1278"/>
        <pc:sldMkLst>
          <pc:docMk/>
          <pc:sldMk cId="1449043421" sldId="394"/>
        </pc:sldMkLst>
        <pc:spChg chg="mod">
          <ac:chgData name="Eric Lang" userId="805dae496d56c467" providerId="LiveId" clId="{18499649-D5F2-4D15-80A1-70ACE741FA6D}" dt="2025-09-05T15:05:34.695" v="524" actId="1076"/>
          <ac:spMkLst>
            <pc:docMk/>
            <pc:sldMk cId="1449043421" sldId="394"/>
            <ac:spMk id="2" creationId="{0CEB78B9-8F8C-9D51-7AD0-8A71E108428A}"/>
          </ac:spMkLst>
        </pc:spChg>
        <pc:graphicFrameChg chg="add mod">
          <ac:chgData name="Eric Lang" userId="805dae496d56c467" providerId="LiveId" clId="{18499649-D5F2-4D15-80A1-70ACE741FA6D}" dt="2025-09-05T15:05:43.897" v="526" actId="14100"/>
          <ac:graphicFrameMkLst>
            <pc:docMk/>
            <pc:sldMk cId="1449043421" sldId="394"/>
            <ac:graphicFrameMk id="24" creationId="{A634AB9D-B6EC-C833-34B1-B3D3DBC9CF6A}"/>
          </ac:graphicFrameMkLst>
        </pc:graphicFrameChg>
      </pc:sldChg>
      <pc:sldChg chg="addSp delSp modSp new mod setBg modAnim">
        <pc:chgData name="Eric Lang" userId="805dae496d56c467" providerId="LiveId" clId="{18499649-D5F2-4D15-80A1-70ACE741FA6D}" dt="2025-09-09T20:53:50.602" v="1283" actId="207"/>
        <pc:sldMkLst>
          <pc:docMk/>
          <pc:sldMk cId="2600107753" sldId="395"/>
        </pc:sldMkLst>
        <pc:spChg chg="mod">
          <ac:chgData name="Eric Lang" userId="805dae496d56c467" providerId="LiveId" clId="{18499649-D5F2-4D15-80A1-70ACE741FA6D}" dt="2025-09-09T20:53:50.602" v="1283" actId="207"/>
          <ac:spMkLst>
            <pc:docMk/>
            <pc:sldMk cId="2600107753" sldId="395"/>
            <ac:spMk id="2" creationId="{3A28A8E5-61E4-302A-46C9-668285103381}"/>
          </ac:spMkLst>
        </pc:spChg>
        <pc:spChg chg="add">
          <ac:chgData name="Eric Lang" userId="805dae496d56c467" providerId="LiveId" clId="{18499649-D5F2-4D15-80A1-70ACE741FA6D}" dt="2025-09-05T15:06:35.106" v="529" actId="26606"/>
          <ac:spMkLst>
            <pc:docMk/>
            <pc:sldMk cId="2600107753" sldId="395"/>
            <ac:spMk id="10" creationId="{C2C29CB1-9F74-4879-A6AF-AEA67B6F1F4D}"/>
          </ac:spMkLst>
        </pc:spChg>
        <pc:spChg chg="add">
          <ac:chgData name="Eric Lang" userId="805dae496d56c467" providerId="LiveId" clId="{18499649-D5F2-4D15-80A1-70ACE741FA6D}" dt="2025-09-05T15:06:35.106" v="529" actId="26606"/>
          <ac:spMkLst>
            <pc:docMk/>
            <pc:sldMk cId="2600107753" sldId="395"/>
            <ac:spMk id="28" creationId="{E80B86A7-A1EC-475B-9166-88902B033A38}"/>
          </ac:spMkLst>
        </pc:spChg>
        <pc:spChg chg="add">
          <ac:chgData name="Eric Lang" userId="805dae496d56c467" providerId="LiveId" clId="{18499649-D5F2-4D15-80A1-70ACE741FA6D}" dt="2025-09-05T15:06:35.106" v="529" actId="26606"/>
          <ac:spMkLst>
            <pc:docMk/>
            <pc:sldMk cId="2600107753" sldId="395"/>
            <ac:spMk id="29" creationId="{7E2C7115-5336-410C-AD71-0F0952A2E5A7}"/>
          </ac:spMkLst>
        </pc:spChg>
        <pc:graphicFrameChg chg="add mod ord modGraphic">
          <ac:chgData name="Eric Lang" userId="805dae496d56c467" providerId="LiveId" clId="{18499649-D5F2-4D15-80A1-70ACE741FA6D}" dt="2025-09-05T19:31:30.853" v="616" actId="14734"/>
          <ac:graphicFrameMkLst>
            <pc:docMk/>
            <pc:sldMk cId="2600107753" sldId="395"/>
            <ac:graphicFrameMk id="5" creationId="{0F0EAF2A-BB52-4C23-CD4A-705AE08397FB}"/>
          </ac:graphicFrameMkLst>
        </pc:graphicFrameChg>
      </pc:sldChg>
      <pc:sldChg chg="addSp delSp modSp add mod">
        <pc:chgData name="Eric Lang" userId="805dae496d56c467" providerId="LiveId" clId="{18499649-D5F2-4D15-80A1-70ACE741FA6D}" dt="2025-09-04T20:34:16.856" v="336" actId="14100"/>
        <pc:sldMkLst>
          <pc:docMk/>
          <pc:sldMk cId="4123677495" sldId="396"/>
        </pc:sldMkLst>
        <pc:spChg chg="mod">
          <ac:chgData name="Eric Lang" userId="805dae496d56c467" providerId="LiveId" clId="{18499649-D5F2-4D15-80A1-70ACE741FA6D}" dt="2025-09-04T20:34:07.041" v="334" actId="14100"/>
          <ac:spMkLst>
            <pc:docMk/>
            <pc:sldMk cId="4123677495" sldId="396"/>
            <ac:spMk id="2" creationId="{1FEBDB40-DB33-07BA-3636-04C126165F76}"/>
          </ac:spMkLst>
        </pc:spChg>
        <pc:picChg chg="add mod ord">
          <ac:chgData name="Eric Lang" userId="805dae496d56c467" providerId="LiveId" clId="{18499649-D5F2-4D15-80A1-70ACE741FA6D}" dt="2025-09-04T20:34:16.856" v="336" actId="14100"/>
          <ac:picMkLst>
            <pc:docMk/>
            <pc:sldMk cId="4123677495" sldId="396"/>
            <ac:picMk id="5" creationId="{9AA3FB99-7864-4970-A0E5-19121D893874}"/>
          </ac:picMkLst>
        </pc:picChg>
      </pc:sldChg>
      <pc:sldChg chg="addSp modSp add mod setBg">
        <pc:chgData name="Eric Lang" userId="805dae496d56c467" providerId="LiveId" clId="{18499649-D5F2-4D15-80A1-70ACE741FA6D}" dt="2025-09-04T20:35:04.577" v="337" actId="26606"/>
        <pc:sldMkLst>
          <pc:docMk/>
          <pc:sldMk cId="3527037841" sldId="397"/>
        </pc:sldMkLst>
        <pc:spChg chg="mod ord">
          <ac:chgData name="Eric Lang" userId="805dae496d56c467" providerId="LiveId" clId="{18499649-D5F2-4D15-80A1-70ACE741FA6D}" dt="2025-09-04T20:35:04.577" v="337" actId="26606"/>
          <ac:spMkLst>
            <pc:docMk/>
            <pc:sldMk cId="3527037841" sldId="397"/>
            <ac:spMk id="2" creationId="{10E51C63-6574-9DFE-F777-A4D0C3A310A5}"/>
          </ac:spMkLst>
        </pc:spChg>
        <pc:spChg chg="mod">
          <ac:chgData name="Eric Lang" userId="805dae496d56c467" providerId="LiveId" clId="{18499649-D5F2-4D15-80A1-70ACE741FA6D}" dt="2025-09-04T20:35:04.577" v="337" actId="26606"/>
          <ac:spMkLst>
            <pc:docMk/>
            <pc:sldMk cId="3527037841" sldId="397"/>
            <ac:spMk id="3" creationId="{2DCB3050-ACC6-C559-C699-F1BFF696C259}"/>
          </ac:spMkLst>
        </pc:spChg>
        <pc:spChg chg="add">
          <ac:chgData name="Eric Lang" userId="805dae496d56c467" providerId="LiveId" clId="{18499649-D5F2-4D15-80A1-70ACE741FA6D}" dt="2025-09-04T20:35:04.577" v="337" actId="26606"/>
          <ac:spMkLst>
            <pc:docMk/>
            <pc:sldMk cId="3527037841" sldId="397"/>
            <ac:spMk id="20" creationId="{9B8A5A16-7BE9-4AA1-9B5E-00FAFA5C8647}"/>
          </ac:spMkLst>
        </pc:spChg>
        <pc:grpChg chg="add">
          <ac:chgData name="Eric Lang" userId="805dae496d56c467" providerId="LiveId" clId="{18499649-D5F2-4D15-80A1-70ACE741FA6D}" dt="2025-09-04T20:35:04.577" v="337" actId="26606"/>
          <ac:grpSpMkLst>
            <pc:docMk/>
            <pc:sldMk cId="3527037841" sldId="397"/>
            <ac:grpSpMk id="8" creationId="{76582886-877C-4AEC-A77F-8055EB9A0CF9}"/>
          </ac:grpSpMkLst>
        </pc:grpChg>
        <pc:grpChg chg="add">
          <ac:chgData name="Eric Lang" userId="805dae496d56c467" providerId="LiveId" clId="{18499649-D5F2-4D15-80A1-70ACE741FA6D}" dt="2025-09-04T20:35:04.577" v="337" actId="26606"/>
          <ac:grpSpMkLst>
            <pc:docMk/>
            <pc:sldMk cId="3527037841" sldId="397"/>
            <ac:grpSpMk id="22" creationId="{A93528F3-EFCB-4F9C-AC6F-A130BC6FAC9E}"/>
          </ac:grpSpMkLst>
        </pc:grpChg>
      </pc:sldChg>
      <pc:sldChg chg="addSp modSp add mod setBg">
        <pc:chgData name="Eric Lang" userId="805dae496d56c467" providerId="LiveId" clId="{18499649-D5F2-4D15-80A1-70ACE741FA6D}" dt="2025-09-04T20:57:31.862" v="389" actId="14100"/>
        <pc:sldMkLst>
          <pc:docMk/>
          <pc:sldMk cId="2904466965" sldId="398"/>
        </pc:sldMkLst>
        <pc:spChg chg="mod ord">
          <ac:chgData name="Eric Lang" userId="805dae496d56c467" providerId="LiveId" clId="{18499649-D5F2-4D15-80A1-70ACE741FA6D}" dt="2025-09-04T20:57:31.862" v="389" actId="14100"/>
          <ac:spMkLst>
            <pc:docMk/>
            <pc:sldMk cId="2904466965" sldId="398"/>
            <ac:spMk id="2" creationId="{F2851705-A8E0-1F6D-7775-A60C3F00246C}"/>
          </ac:spMkLst>
        </pc:spChg>
        <pc:spChg chg="mod">
          <ac:chgData name="Eric Lang" userId="805dae496d56c467" providerId="LiveId" clId="{18499649-D5F2-4D15-80A1-70ACE741FA6D}" dt="2025-09-04T20:56:44.028" v="377" actId="26606"/>
          <ac:spMkLst>
            <pc:docMk/>
            <pc:sldMk cId="2904466965" sldId="398"/>
            <ac:spMk id="3" creationId="{19CEAD7E-851A-12CC-B9A3-AC60EAC3FBFB}"/>
          </ac:spMkLst>
        </pc:spChg>
        <pc:spChg chg="add">
          <ac:chgData name="Eric Lang" userId="805dae496d56c467" providerId="LiveId" clId="{18499649-D5F2-4D15-80A1-70ACE741FA6D}" dt="2025-09-04T20:56:44.028" v="377" actId="26606"/>
          <ac:spMkLst>
            <pc:docMk/>
            <pc:sldMk cId="2904466965" sldId="398"/>
            <ac:spMk id="20" creationId="{9B8A5A16-7BE9-4AA1-9B5E-00FAFA5C8647}"/>
          </ac:spMkLst>
        </pc:spChg>
        <pc:grpChg chg="add">
          <ac:chgData name="Eric Lang" userId="805dae496d56c467" providerId="LiveId" clId="{18499649-D5F2-4D15-80A1-70ACE741FA6D}" dt="2025-09-04T20:56:44.028" v="377" actId="26606"/>
          <ac:grpSpMkLst>
            <pc:docMk/>
            <pc:sldMk cId="2904466965" sldId="398"/>
            <ac:grpSpMk id="8" creationId="{76582886-877C-4AEC-A77F-8055EB9A0CF9}"/>
          </ac:grpSpMkLst>
        </pc:grpChg>
        <pc:grpChg chg="add">
          <ac:chgData name="Eric Lang" userId="805dae496d56c467" providerId="LiveId" clId="{18499649-D5F2-4D15-80A1-70ACE741FA6D}" dt="2025-09-04T20:56:44.028" v="377" actId="26606"/>
          <ac:grpSpMkLst>
            <pc:docMk/>
            <pc:sldMk cId="2904466965" sldId="398"/>
            <ac:grpSpMk id="22" creationId="{A93528F3-EFCB-4F9C-AC6F-A130BC6FAC9E}"/>
          </ac:grpSpMkLst>
        </pc:grpChg>
      </pc:sldChg>
      <pc:sldChg chg="addSp modSp add mod setBg">
        <pc:chgData name="Eric Lang" userId="805dae496d56c467" providerId="LiveId" clId="{18499649-D5F2-4D15-80A1-70ACE741FA6D}" dt="2025-09-04T21:05:18.993" v="401" actId="26606"/>
        <pc:sldMkLst>
          <pc:docMk/>
          <pc:sldMk cId="4292908209" sldId="399"/>
        </pc:sldMkLst>
        <pc:spChg chg="mod">
          <ac:chgData name="Eric Lang" userId="805dae496d56c467" providerId="LiveId" clId="{18499649-D5F2-4D15-80A1-70ACE741FA6D}" dt="2025-09-04T21:05:18.993" v="401" actId="26606"/>
          <ac:spMkLst>
            <pc:docMk/>
            <pc:sldMk cId="4292908209" sldId="399"/>
            <ac:spMk id="2" creationId="{E1DBBDFA-266D-9CDC-12F7-59A4FC1CE0D5}"/>
          </ac:spMkLst>
        </pc:spChg>
        <pc:spChg chg="mod">
          <ac:chgData name="Eric Lang" userId="805dae496d56c467" providerId="LiveId" clId="{18499649-D5F2-4D15-80A1-70ACE741FA6D}" dt="2025-09-04T21:05:18.993" v="401" actId="26606"/>
          <ac:spMkLst>
            <pc:docMk/>
            <pc:sldMk cId="4292908209" sldId="399"/>
            <ac:spMk id="3" creationId="{CF22A4D1-13C5-69DC-693D-7430ACA9DA3A}"/>
          </ac:spMkLst>
        </pc:spChg>
        <pc:spChg chg="add">
          <ac:chgData name="Eric Lang" userId="805dae496d56c467" providerId="LiveId" clId="{18499649-D5F2-4D15-80A1-70ACE741FA6D}" dt="2025-09-04T21:05:18.993" v="401" actId="26606"/>
          <ac:spMkLst>
            <pc:docMk/>
            <pc:sldMk cId="4292908209" sldId="399"/>
            <ac:spMk id="20" creationId="{0ADFFC45-3DC9-4433-926F-043E879D9DFC}"/>
          </ac:spMkLst>
        </pc:spChg>
        <pc:spChg chg="add">
          <ac:chgData name="Eric Lang" userId="805dae496d56c467" providerId="LiveId" clId="{18499649-D5F2-4D15-80A1-70ACE741FA6D}" dt="2025-09-04T21:05:18.993" v="401" actId="26606"/>
          <ac:spMkLst>
            <pc:docMk/>
            <pc:sldMk cId="4292908209" sldId="399"/>
            <ac:spMk id="31" creationId="{69370F01-B8C9-4CE4-824C-92B2792E6ED0}"/>
          </ac:spMkLst>
        </pc:spChg>
        <pc:grpChg chg="add">
          <ac:chgData name="Eric Lang" userId="805dae496d56c467" providerId="LiveId" clId="{18499649-D5F2-4D15-80A1-70ACE741FA6D}" dt="2025-09-04T21:05:18.993" v="401" actId="26606"/>
          <ac:grpSpMkLst>
            <pc:docMk/>
            <pc:sldMk cId="4292908209" sldId="399"/>
            <ac:grpSpMk id="8" creationId="{76582886-877C-4AEC-A77F-8055EB9A0CF9}"/>
          </ac:grpSpMkLst>
        </pc:grpChg>
        <pc:grpChg chg="add">
          <ac:chgData name="Eric Lang" userId="805dae496d56c467" providerId="LiveId" clId="{18499649-D5F2-4D15-80A1-70ACE741FA6D}" dt="2025-09-04T21:05:18.993" v="401" actId="26606"/>
          <ac:grpSpMkLst>
            <pc:docMk/>
            <pc:sldMk cId="4292908209" sldId="399"/>
            <ac:grpSpMk id="22" creationId="{B5F26A87-0610-435F-AA13-BD658385C9D9}"/>
          </ac:grpSpMkLst>
        </pc:grpChg>
      </pc:sldChg>
      <pc:sldChg chg="addSp modSp add mod setBg">
        <pc:chgData name="Eric Lang" userId="805dae496d56c467" providerId="LiveId" clId="{18499649-D5F2-4D15-80A1-70ACE741FA6D}" dt="2025-09-04T21:08:01.662" v="436" actId="26606"/>
        <pc:sldMkLst>
          <pc:docMk/>
          <pc:sldMk cId="3534204664" sldId="400"/>
        </pc:sldMkLst>
        <pc:spChg chg="mod">
          <ac:chgData name="Eric Lang" userId="805dae496d56c467" providerId="LiveId" clId="{18499649-D5F2-4D15-80A1-70ACE741FA6D}" dt="2025-09-04T21:08:01.662" v="436" actId="26606"/>
          <ac:spMkLst>
            <pc:docMk/>
            <pc:sldMk cId="3534204664" sldId="400"/>
            <ac:spMk id="2" creationId="{E0B80070-7CA9-B2C6-0F2A-148B1519D44A}"/>
          </ac:spMkLst>
        </pc:spChg>
        <pc:spChg chg="mod">
          <ac:chgData name="Eric Lang" userId="805dae496d56c467" providerId="LiveId" clId="{18499649-D5F2-4D15-80A1-70ACE741FA6D}" dt="2025-09-04T21:08:01.662" v="436" actId="26606"/>
          <ac:spMkLst>
            <pc:docMk/>
            <pc:sldMk cId="3534204664" sldId="400"/>
            <ac:spMk id="3" creationId="{07A41667-1B45-6400-A6A6-1B40405DFB2F}"/>
          </ac:spMkLst>
        </pc:spChg>
        <pc:spChg chg="add">
          <ac:chgData name="Eric Lang" userId="805dae496d56c467" providerId="LiveId" clId="{18499649-D5F2-4D15-80A1-70ACE741FA6D}" dt="2025-09-04T21:08:01.662" v="436" actId="26606"/>
          <ac:spMkLst>
            <pc:docMk/>
            <pc:sldMk cId="3534204664" sldId="400"/>
            <ac:spMk id="20" creationId="{0ADFFC45-3DC9-4433-926F-043E879D9DFC}"/>
          </ac:spMkLst>
        </pc:spChg>
        <pc:spChg chg="add">
          <ac:chgData name="Eric Lang" userId="805dae496d56c467" providerId="LiveId" clId="{18499649-D5F2-4D15-80A1-70ACE741FA6D}" dt="2025-09-04T21:08:01.662" v="436" actId="26606"/>
          <ac:spMkLst>
            <pc:docMk/>
            <pc:sldMk cId="3534204664" sldId="400"/>
            <ac:spMk id="31" creationId="{69370F01-B8C9-4CE4-824C-92B2792E6ED0}"/>
          </ac:spMkLst>
        </pc:spChg>
        <pc:grpChg chg="add">
          <ac:chgData name="Eric Lang" userId="805dae496d56c467" providerId="LiveId" clId="{18499649-D5F2-4D15-80A1-70ACE741FA6D}" dt="2025-09-04T21:08:01.662" v="436" actId="26606"/>
          <ac:grpSpMkLst>
            <pc:docMk/>
            <pc:sldMk cId="3534204664" sldId="400"/>
            <ac:grpSpMk id="8" creationId="{76582886-877C-4AEC-A77F-8055EB9A0CF9}"/>
          </ac:grpSpMkLst>
        </pc:grpChg>
        <pc:grpChg chg="add">
          <ac:chgData name="Eric Lang" userId="805dae496d56c467" providerId="LiveId" clId="{18499649-D5F2-4D15-80A1-70ACE741FA6D}" dt="2025-09-04T21:08:01.662" v="436" actId="26606"/>
          <ac:grpSpMkLst>
            <pc:docMk/>
            <pc:sldMk cId="3534204664" sldId="400"/>
            <ac:grpSpMk id="22" creationId="{B5F26A87-0610-435F-AA13-BD658385C9D9}"/>
          </ac:grpSpMkLst>
        </pc:grpChg>
      </pc:sldChg>
      <pc:sldChg chg="addSp delSp modSp add mod setBg">
        <pc:chgData name="Eric Lang" userId="805dae496d56c467" providerId="LiveId" clId="{18499649-D5F2-4D15-80A1-70ACE741FA6D}" dt="2025-09-05T19:41:42.435" v="649" actId="26606"/>
        <pc:sldMkLst>
          <pc:docMk/>
          <pc:sldMk cId="3576742831" sldId="401"/>
        </pc:sldMkLst>
        <pc:spChg chg="mod">
          <ac:chgData name="Eric Lang" userId="805dae496d56c467" providerId="LiveId" clId="{18499649-D5F2-4D15-80A1-70ACE741FA6D}" dt="2025-09-05T19:41:42.435" v="649" actId="26606"/>
          <ac:spMkLst>
            <pc:docMk/>
            <pc:sldMk cId="3576742831" sldId="401"/>
            <ac:spMk id="2" creationId="{A68422D0-0B54-6A65-C7ED-F132FD86FED7}"/>
          </ac:spMkLst>
        </pc:spChg>
        <pc:spChg chg="mod">
          <ac:chgData name="Eric Lang" userId="805dae496d56c467" providerId="LiveId" clId="{18499649-D5F2-4D15-80A1-70ACE741FA6D}" dt="2025-09-05T19:41:42.435" v="649" actId="26606"/>
          <ac:spMkLst>
            <pc:docMk/>
            <pc:sldMk cId="3576742831" sldId="401"/>
            <ac:spMk id="3" creationId="{DE72D749-42FA-25A0-413A-4F0A27E123FA}"/>
          </ac:spMkLst>
        </pc:spChg>
        <pc:spChg chg="add">
          <ac:chgData name="Eric Lang" userId="805dae496d56c467" providerId="LiveId" clId="{18499649-D5F2-4D15-80A1-70ACE741FA6D}" dt="2025-09-05T19:41:42.435" v="649" actId="26606"/>
          <ac:spMkLst>
            <pc:docMk/>
            <pc:sldMk cId="3576742831" sldId="401"/>
            <ac:spMk id="96" creationId="{66D61E08-70C3-48D8-BEA0-787111DC30DA}"/>
          </ac:spMkLst>
        </pc:spChg>
        <pc:spChg chg="add">
          <ac:chgData name="Eric Lang" userId="805dae496d56c467" providerId="LiveId" clId="{18499649-D5F2-4D15-80A1-70ACE741FA6D}" dt="2025-09-05T19:41:42.435" v="649" actId="26606"/>
          <ac:spMkLst>
            <pc:docMk/>
            <pc:sldMk cId="3576742831" sldId="401"/>
            <ac:spMk id="100" creationId="{C180E4EA-0B63-4779-A895-7E90E71088F3}"/>
          </ac:spMkLst>
        </pc:spChg>
        <pc:spChg chg="add">
          <ac:chgData name="Eric Lang" userId="805dae496d56c467" providerId="LiveId" clId="{18499649-D5F2-4D15-80A1-70ACE741FA6D}" dt="2025-09-05T19:41:42.435" v="649" actId="26606"/>
          <ac:spMkLst>
            <pc:docMk/>
            <pc:sldMk cId="3576742831" sldId="401"/>
            <ac:spMk id="102" creationId="{CEE01D9D-3DE8-4EED-B0D3-8F3C79CC7673}"/>
          </ac:spMkLst>
        </pc:spChg>
        <pc:spChg chg="add">
          <ac:chgData name="Eric Lang" userId="805dae496d56c467" providerId="LiveId" clId="{18499649-D5F2-4D15-80A1-70ACE741FA6D}" dt="2025-09-05T19:41:42.435" v="649" actId="26606"/>
          <ac:spMkLst>
            <pc:docMk/>
            <pc:sldMk cId="3576742831" sldId="401"/>
            <ac:spMk id="104" creationId="{89AF5CE9-607F-43F4-8983-DCD6DA4051FD}"/>
          </ac:spMkLst>
        </pc:spChg>
        <pc:picChg chg="mod">
          <ac:chgData name="Eric Lang" userId="805dae496d56c467" providerId="LiveId" clId="{18499649-D5F2-4D15-80A1-70ACE741FA6D}" dt="2025-09-05T19:41:40.124" v="648" actId="1076"/>
          <ac:picMkLst>
            <pc:docMk/>
            <pc:sldMk cId="3576742831" sldId="401"/>
            <ac:picMk id="33" creationId="{F9C59433-AB24-AB17-9378-2202AF04603D}"/>
          </ac:picMkLst>
        </pc:picChg>
      </pc:sldChg>
      <pc:sldChg chg="addSp delSp modSp add mod setBg modAnim">
        <pc:chgData name="Eric Lang" userId="805dae496d56c467" providerId="LiveId" clId="{18499649-D5F2-4D15-80A1-70ACE741FA6D}" dt="2025-09-09T20:59:41.300" v="1314"/>
        <pc:sldMkLst>
          <pc:docMk/>
          <pc:sldMk cId="4004700485" sldId="408"/>
        </pc:sldMkLst>
        <pc:spChg chg="mod">
          <ac:chgData name="Eric Lang" userId="805dae496d56c467" providerId="LiveId" clId="{18499649-D5F2-4D15-80A1-70ACE741FA6D}" dt="2025-09-09T20:59:03.445" v="1309" actId="14100"/>
          <ac:spMkLst>
            <pc:docMk/>
            <pc:sldMk cId="4004700485" sldId="408"/>
            <ac:spMk id="2" creationId="{100EDE71-C6AC-EBAB-8D22-6A4C851307BA}"/>
          </ac:spMkLst>
        </pc:spChg>
        <pc:spChg chg="mod">
          <ac:chgData name="Eric Lang" userId="805dae496d56c467" providerId="LiveId" clId="{18499649-D5F2-4D15-80A1-70ACE741FA6D}" dt="2025-09-09T20:59:21.607" v="1312" actId="1076"/>
          <ac:spMkLst>
            <pc:docMk/>
            <pc:sldMk cId="4004700485" sldId="408"/>
            <ac:spMk id="3" creationId="{96112F41-34F6-4314-A195-0E89B3B7E19E}"/>
          </ac:spMkLst>
        </pc:spChg>
        <pc:spChg chg="add">
          <ac:chgData name="Eric Lang" userId="805dae496d56c467" providerId="LiveId" clId="{18499649-D5F2-4D15-80A1-70ACE741FA6D}" dt="2025-09-04T20:53:40.205" v="354" actId="26606"/>
          <ac:spMkLst>
            <pc:docMk/>
            <pc:sldMk cId="4004700485" sldId="408"/>
            <ac:spMk id="8" creationId="{8DF4D7F6-81B5-452A-9CE6-76D81F91D41B}"/>
          </ac:spMkLst>
        </pc:spChg>
        <pc:spChg chg="add">
          <ac:chgData name="Eric Lang" userId="805dae496d56c467" providerId="LiveId" clId="{18499649-D5F2-4D15-80A1-70ACE741FA6D}" dt="2025-09-04T20:53:40.205" v="354" actId="26606"/>
          <ac:spMkLst>
            <pc:docMk/>
            <pc:sldMk cId="4004700485" sldId="408"/>
            <ac:spMk id="10" creationId="{4600514D-20FB-4559-97DC-D1DC39E6C3DE}"/>
          </ac:spMkLst>
        </pc:spChg>
        <pc:spChg chg="add">
          <ac:chgData name="Eric Lang" userId="805dae496d56c467" providerId="LiveId" clId="{18499649-D5F2-4D15-80A1-70ACE741FA6D}" dt="2025-09-04T20:53:40.205" v="354" actId="26606"/>
          <ac:spMkLst>
            <pc:docMk/>
            <pc:sldMk cId="4004700485" sldId="408"/>
            <ac:spMk id="12" creationId="{266F638A-E405-4AC0-B984-72E5813B0DD1}"/>
          </ac:spMkLst>
        </pc:spChg>
        <pc:spChg chg="add">
          <ac:chgData name="Eric Lang" userId="805dae496d56c467" providerId="LiveId" clId="{18499649-D5F2-4D15-80A1-70ACE741FA6D}" dt="2025-09-04T20:53:40.205" v="354" actId="26606"/>
          <ac:spMkLst>
            <pc:docMk/>
            <pc:sldMk cId="4004700485" sldId="408"/>
            <ac:spMk id="18" creationId="{27B538D5-95DB-47ED-9CB4-34AE5BF78E6B}"/>
          </ac:spMkLst>
        </pc:spChg>
        <pc:cxnChg chg="add">
          <ac:chgData name="Eric Lang" userId="805dae496d56c467" providerId="LiveId" clId="{18499649-D5F2-4D15-80A1-70ACE741FA6D}" dt="2025-09-04T20:53:40.205" v="354" actId="26606"/>
          <ac:cxnSpMkLst>
            <pc:docMk/>
            <pc:sldMk cId="4004700485" sldId="408"/>
            <ac:cxnSpMk id="14" creationId="{7D1CBE93-B17D-4509-843C-82287C38032A}"/>
          </ac:cxnSpMkLst>
        </pc:cxnChg>
        <pc:cxnChg chg="add">
          <ac:chgData name="Eric Lang" userId="805dae496d56c467" providerId="LiveId" clId="{18499649-D5F2-4D15-80A1-70ACE741FA6D}" dt="2025-09-04T20:53:40.205" v="354" actId="26606"/>
          <ac:cxnSpMkLst>
            <pc:docMk/>
            <pc:sldMk cId="4004700485" sldId="408"/>
            <ac:cxnSpMk id="16" creationId="{AE6277B4-6A43-48AB-89B2-3442221619CC}"/>
          </ac:cxnSpMkLst>
        </pc:cxnChg>
      </pc:sldChg>
      <pc:sldChg chg="modSp add mod">
        <pc:chgData name="Eric Lang" userId="805dae496d56c467" providerId="LiveId" clId="{18499649-D5F2-4D15-80A1-70ACE741FA6D}" dt="2025-09-09T20:57:28.372" v="1293" actId="207"/>
        <pc:sldMkLst>
          <pc:docMk/>
          <pc:sldMk cId="1103705559" sldId="409"/>
        </pc:sldMkLst>
        <pc:spChg chg="mod">
          <ac:chgData name="Eric Lang" userId="805dae496d56c467" providerId="LiveId" clId="{18499649-D5F2-4D15-80A1-70ACE741FA6D}" dt="2025-09-09T20:57:28.372" v="1293" actId="207"/>
          <ac:spMkLst>
            <pc:docMk/>
            <pc:sldMk cId="1103705559" sldId="409"/>
            <ac:spMk id="2" creationId="{40B404EE-787C-4D84-A302-A1A7DE57C774}"/>
          </ac:spMkLst>
        </pc:spChg>
        <pc:spChg chg="mod">
          <ac:chgData name="Eric Lang" userId="805dae496d56c467" providerId="LiveId" clId="{18499649-D5F2-4D15-80A1-70ACE741FA6D}" dt="2025-09-09T20:55:49.606" v="1292" actId="2711"/>
          <ac:spMkLst>
            <pc:docMk/>
            <pc:sldMk cId="1103705559" sldId="409"/>
            <ac:spMk id="3" creationId="{C71AC369-2DD5-42F8-A240-8E398489288A}"/>
          </ac:spMkLst>
        </pc:spChg>
      </pc:sldChg>
      <pc:sldChg chg="addSp delSp modSp add mod modAnim">
        <pc:chgData name="Eric Lang" userId="805dae496d56c467" providerId="LiveId" clId="{18499649-D5F2-4D15-80A1-70ACE741FA6D}" dt="2025-09-09T20:27:41.457" v="678"/>
        <pc:sldMkLst>
          <pc:docMk/>
          <pc:sldMk cId="392791223" sldId="411"/>
        </pc:sldMkLst>
        <pc:spChg chg="mod">
          <ac:chgData name="Eric Lang" userId="805dae496d56c467" providerId="LiveId" clId="{18499649-D5F2-4D15-80A1-70ACE741FA6D}" dt="2025-09-04T19:52:34.715" v="289" actId="27636"/>
          <ac:spMkLst>
            <pc:docMk/>
            <pc:sldMk cId="392791223" sldId="411"/>
            <ac:spMk id="2" creationId="{4317E063-60D6-4689-AEF2-945B1619C8CF}"/>
          </ac:spMkLst>
        </pc:spChg>
        <pc:spChg chg="add mod">
          <ac:chgData name="Eric Lang" userId="805dae496d56c467" providerId="LiveId" clId="{18499649-D5F2-4D15-80A1-70ACE741FA6D}" dt="2025-09-09T20:26:01.017" v="666" actId="1582"/>
          <ac:spMkLst>
            <pc:docMk/>
            <pc:sldMk cId="392791223" sldId="411"/>
            <ac:spMk id="7" creationId="{BDE84085-8612-C24C-E4F1-F0A88AFF7D23}"/>
          </ac:spMkLst>
        </pc:spChg>
        <pc:spChg chg="add mod">
          <ac:chgData name="Eric Lang" userId="805dae496d56c467" providerId="LiveId" clId="{18499649-D5F2-4D15-80A1-70ACE741FA6D}" dt="2025-09-09T20:27:21.297" v="677" actId="207"/>
          <ac:spMkLst>
            <pc:docMk/>
            <pc:sldMk cId="392791223" sldId="411"/>
            <ac:spMk id="8" creationId="{674F2174-9A29-FC1C-C8B3-CC4823C6383F}"/>
          </ac:spMkLst>
        </pc:spChg>
      </pc:sldChg>
      <pc:sldChg chg="modSp add setBg">
        <pc:chgData name="Eric Lang" userId="805dae496d56c467" providerId="LiveId" clId="{18499649-D5F2-4D15-80A1-70ACE741FA6D}" dt="2025-09-04T21:03:37.133" v="394"/>
        <pc:sldMkLst>
          <pc:docMk/>
          <pc:sldMk cId="2994213449" sldId="412"/>
        </pc:sldMkLst>
        <pc:spChg chg="mod">
          <ac:chgData name="Eric Lang" userId="805dae496d56c467" providerId="LiveId" clId="{18499649-D5F2-4D15-80A1-70ACE741FA6D}" dt="2025-09-04T19:52:36.999" v="291"/>
          <ac:spMkLst>
            <pc:docMk/>
            <pc:sldMk cId="2994213449" sldId="412"/>
            <ac:spMk id="8" creationId="{1FD4313D-0246-44D0-87A9-0C3AD183F5CB}"/>
          </ac:spMkLst>
        </pc:spChg>
      </pc:sldChg>
      <pc:sldChg chg="add del setBg">
        <pc:chgData name="Eric Lang" userId="805dae496d56c467" providerId="LiveId" clId="{18499649-D5F2-4D15-80A1-70ACE741FA6D}" dt="2025-09-04T21:04:19.217" v="397"/>
        <pc:sldMkLst>
          <pc:docMk/>
          <pc:sldMk cId="1114219056" sldId="413"/>
        </pc:sldMkLst>
      </pc:sldChg>
      <pc:sldChg chg="add del setBg">
        <pc:chgData name="Eric Lang" userId="805dae496d56c467" providerId="LiveId" clId="{18499649-D5F2-4D15-80A1-70ACE741FA6D}" dt="2025-09-04T21:04:44.744" v="398" actId="47"/>
        <pc:sldMkLst>
          <pc:docMk/>
          <pc:sldMk cId="1717935955" sldId="414"/>
        </pc:sldMkLst>
      </pc:sldChg>
      <pc:sldChg chg="add setBg">
        <pc:chgData name="Eric Lang" userId="805dae496d56c467" providerId="LiveId" clId="{18499649-D5F2-4D15-80A1-70ACE741FA6D}" dt="2025-09-04T21:04:57.574" v="399"/>
        <pc:sldMkLst>
          <pc:docMk/>
          <pc:sldMk cId="790099599" sldId="416"/>
        </pc:sldMkLst>
      </pc:sldChg>
      <pc:sldChg chg="add setBg">
        <pc:chgData name="Eric Lang" userId="805dae496d56c467" providerId="LiveId" clId="{18499649-D5F2-4D15-80A1-70ACE741FA6D}" dt="2025-09-04T21:05:05.319" v="400"/>
        <pc:sldMkLst>
          <pc:docMk/>
          <pc:sldMk cId="727932594" sldId="417"/>
        </pc:sldMkLst>
      </pc:sldChg>
      <pc:sldChg chg="addSp modSp add mod modClrScheme modAnim chgLayout">
        <pc:chgData name="Eric Lang" userId="805dae496d56c467" providerId="LiveId" clId="{18499649-D5F2-4D15-80A1-70ACE741FA6D}" dt="2025-09-09T20:38:07.169" v="762" actId="2711"/>
        <pc:sldMkLst>
          <pc:docMk/>
          <pc:sldMk cId="1169432485" sldId="419"/>
        </pc:sldMkLst>
        <pc:spChg chg="mod ord">
          <ac:chgData name="Eric Lang" userId="805dae496d56c467" providerId="LiveId" clId="{18499649-D5F2-4D15-80A1-70ACE741FA6D}" dt="2025-09-09T20:31:46.124" v="695" actId="700"/>
          <ac:spMkLst>
            <pc:docMk/>
            <pc:sldMk cId="1169432485" sldId="419"/>
            <ac:spMk id="2" creationId="{3A01330A-2099-673B-2131-01CF32E28456}"/>
          </ac:spMkLst>
        </pc:spChg>
        <pc:spChg chg="add mod ord">
          <ac:chgData name="Eric Lang" userId="805dae496d56c467" providerId="LiveId" clId="{18499649-D5F2-4D15-80A1-70ACE741FA6D}" dt="2025-09-09T20:34:33.545" v="760" actId="1076"/>
          <ac:spMkLst>
            <pc:docMk/>
            <pc:sldMk cId="1169432485" sldId="419"/>
            <ac:spMk id="3" creationId="{A733CC9B-56C1-A9C2-2B40-CEB651263EEA}"/>
          </ac:spMkLst>
        </pc:spChg>
        <pc:spChg chg="mod ord">
          <ac:chgData name="Eric Lang" userId="805dae496d56c467" providerId="LiveId" clId="{18499649-D5F2-4D15-80A1-70ACE741FA6D}" dt="2025-09-09T20:38:07.169" v="762" actId="2711"/>
          <ac:spMkLst>
            <pc:docMk/>
            <pc:sldMk cId="1169432485" sldId="419"/>
            <ac:spMk id="5" creationId="{C12BD1C0-BD5B-44A9-937F-F25FAA04A370}"/>
          </ac:spMkLst>
        </pc:spChg>
      </pc:sldChg>
      <pc:sldChg chg="add del">
        <pc:chgData name="Eric Lang" userId="805dae496d56c467" providerId="LiveId" clId="{18499649-D5F2-4D15-80A1-70ACE741FA6D}" dt="2025-09-09T20:32:33.142" v="730" actId="47"/>
        <pc:sldMkLst>
          <pc:docMk/>
          <pc:sldMk cId="1046695437" sldId="420"/>
        </pc:sldMkLst>
      </pc:sldChg>
      <pc:sldChg chg="delSp modSp add del mod delAnim modAnim">
        <pc:chgData name="Eric Lang" userId="805dae496d56c467" providerId="LiveId" clId="{18499649-D5F2-4D15-80A1-70ACE741FA6D}" dt="2025-09-09T20:32:59.523" v="736" actId="47"/>
        <pc:sldMkLst>
          <pc:docMk/>
          <pc:sldMk cId="257959830" sldId="421"/>
        </pc:sldMkLst>
      </pc:sldChg>
      <pc:sldChg chg="delSp modSp add del mod delAnim modAnim">
        <pc:chgData name="Eric Lang" userId="805dae496d56c467" providerId="LiveId" clId="{18499649-D5F2-4D15-80A1-70ACE741FA6D}" dt="2025-09-09T20:33:22.973" v="742" actId="47"/>
        <pc:sldMkLst>
          <pc:docMk/>
          <pc:sldMk cId="1397230668" sldId="422"/>
        </pc:sldMkLst>
      </pc:sldChg>
      <pc:sldChg chg="delSp modSp add del mod delAnim modAnim">
        <pc:chgData name="Eric Lang" userId="805dae496d56c467" providerId="LiveId" clId="{18499649-D5F2-4D15-80A1-70ACE741FA6D}" dt="2025-09-09T20:38:12.830" v="763" actId="47"/>
        <pc:sldMkLst>
          <pc:docMk/>
          <pc:sldMk cId="270411430" sldId="423"/>
        </pc:sldMkLst>
      </pc:sldChg>
      <pc:sldChg chg="modSp add del mod">
        <pc:chgData name="Eric Lang" userId="805dae496d56c467" providerId="LiveId" clId="{18499649-D5F2-4D15-80A1-70ACE741FA6D}" dt="2025-09-04T20:59:21.257" v="393" actId="47"/>
        <pc:sldMkLst>
          <pc:docMk/>
          <pc:sldMk cId="3132429288" sldId="426"/>
        </pc:sldMkLst>
      </pc:sldChg>
      <pc:sldChg chg="delSp modSp add mod">
        <pc:chgData name="Eric Lang" userId="805dae496d56c467" providerId="LiveId" clId="{18499649-D5F2-4D15-80A1-70ACE741FA6D}" dt="2025-09-04T20:59:08.331" v="392" actId="478"/>
        <pc:sldMkLst>
          <pc:docMk/>
          <pc:sldMk cId="1777259086" sldId="430"/>
        </pc:sldMkLst>
        <pc:spChg chg="mod">
          <ac:chgData name="Eric Lang" userId="805dae496d56c467" providerId="LiveId" clId="{18499649-D5F2-4D15-80A1-70ACE741FA6D}" dt="2025-09-04T19:52:34.695" v="284" actId="27636"/>
          <ac:spMkLst>
            <pc:docMk/>
            <pc:sldMk cId="1777259086" sldId="430"/>
            <ac:spMk id="5" creationId="{F6BAE7D7-7590-4F4C-B9BC-1D7CFB838652}"/>
          </ac:spMkLst>
        </pc:spChg>
        <pc:spChg chg="mod">
          <ac:chgData name="Eric Lang" userId="805dae496d56c467" providerId="LiveId" clId="{18499649-D5F2-4D15-80A1-70ACE741FA6D}" dt="2025-09-04T20:59:00.758" v="391" actId="14100"/>
          <ac:spMkLst>
            <pc:docMk/>
            <pc:sldMk cId="1777259086" sldId="430"/>
            <ac:spMk id="6" creationId="{C0E79E3D-7515-82C8-E5BC-FE54C723B84F}"/>
          </ac:spMkLst>
        </pc:spChg>
      </pc:sldChg>
      <pc:sldChg chg="addSp delSp add del setBg delDesignElem">
        <pc:chgData name="Eric Lang" userId="805dae496d56c467" providerId="LiveId" clId="{18499649-D5F2-4D15-80A1-70ACE741FA6D}" dt="2025-09-04T20:56:19.150" v="373"/>
        <pc:sldMkLst>
          <pc:docMk/>
          <pc:sldMk cId="567897431" sldId="431"/>
        </pc:sldMkLst>
      </pc:sldChg>
      <pc:sldChg chg="addSp delSp modSp add mod">
        <pc:chgData name="Eric Lang" userId="805dae496d56c467" providerId="LiveId" clId="{18499649-D5F2-4D15-80A1-70ACE741FA6D}" dt="2025-09-09T20:54:04.600" v="1284" actId="207"/>
        <pc:sldMkLst>
          <pc:docMk/>
          <pc:sldMk cId="702731828" sldId="431"/>
        </pc:sldMkLst>
        <pc:spChg chg="mod">
          <ac:chgData name="Eric Lang" userId="805dae496d56c467" providerId="LiveId" clId="{18499649-D5F2-4D15-80A1-70ACE741FA6D}" dt="2025-09-09T20:54:04.600" v="1284" actId="207"/>
          <ac:spMkLst>
            <pc:docMk/>
            <pc:sldMk cId="702731828" sldId="431"/>
            <ac:spMk id="2" creationId="{68E65062-1D1E-A0DB-B99B-4847D89C574D}"/>
          </ac:spMkLst>
        </pc:spChg>
        <pc:graphicFrameChg chg="add mod modGraphic">
          <ac:chgData name="Eric Lang" userId="805dae496d56c467" providerId="LiveId" clId="{18499649-D5F2-4D15-80A1-70ACE741FA6D}" dt="2025-09-05T19:34:39.370" v="632" actId="1076"/>
          <ac:graphicFrameMkLst>
            <pc:docMk/>
            <pc:sldMk cId="702731828" sldId="431"/>
            <ac:graphicFrameMk id="6" creationId="{8C639388-AD3E-29BD-4A2A-D8A11F951EA4}"/>
          </ac:graphicFrameMkLst>
        </pc:graphicFrameChg>
      </pc:sldChg>
      <pc:sldChg chg="addSp delSp add del setBg delDesignElem">
        <pc:chgData name="Eric Lang" userId="805dae496d56c467" providerId="LiveId" clId="{18499649-D5F2-4D15-80A1-70ACE741FA6D}" dt="2025-09-04T20:56:37.174" v="376"/>
        <pc:sldMkLst>
          <pc:docMk/>
          <pc:sldMk cId="2974270767" sldId="431"/>
        </pc:sldMkLst>
      </pc:sldChg>
      <pc:sldChg chg="addSp delSp modSp add mod">
        <pc:chgData name="Eric Lang" userId="805dae496d56c467" providerId="LiveId" clId="{18499649-D5F2-4D15-80A1-70ACE741FA6D}" dt="2025-09-09T20:54:13.593" v="1285" actId="207"/>
        <pc:sldMkLst>
          <pc:docMk/>
          <pc:sldMk cId="838637894" sldId="432"/>
        </pc:sldMkLst>
        <pc:spChg chg="mod">
          <ac:chgData name="Eric Lang" userId="805dae496d56c467" providerId="LiveId" clId="{18499649-D5F2-4D15-80A1-70ACE741FA6D}" dt="2025-09-09T20:54:13.593" v="1285" actId="207"/>
          <ac:spMkLst>
            <pc:docMk/>
            <pc:sldMk cId="838637894" sldId="432"/>
            <ac:spMk id="2" creationId="{D08A1FB1-08AE-C048-FA88-EB11CCB7133F}"/>
          </ac:spMkLst>
        </pc:spChg>
        <pc:graphicFrameChg chg="add mod modGraphic">
          <ac:chgData name="Eric Lang" userId="805dae496d56c467" providerId="LiveId" clId="{18499649-D5F2-4D15-80A1-70ACE741FA6D}" dt="2025-09-05T19:36:54.015" v="639" actId="255"/>
          <ac:graphicFrameMkLst>
            <pc:docMk/>
            <pc:sldMk cId="838637894" sldId="432"/>
            <ac:graphicFrameMk id="3" creationId="{E6AC34AF-2D45-8543-63C5-B7D1019D9DB4}"/>
          </ac:graphicFrameMkLst>
        </pc:graphicFrameChg>
      </pc:sldChg>
      <pc:sldChg chg="modSp new mod">
        <pc:chgData name="Eric Lang" userId="805dae496d56c467" providerId="LiveId" clId="{18499649-D5F2-4D15-80A1-70ACE741FA6D}" dt="2025-09-09T20:53:39.596" v="1282" actId="207"/>
        <pc:sldMkLst>
          <pc:docMk/>
          <pc:sldMk cId="4009860412" sldId="433"/>
        </pc:sldMkLst>
        <pc:spChg chg="mod">
          <ac:chgData name="Eric Lang" userId="805dae496d56c467" providerId="LiveId" clId="{18499649-D5F2-4D15-80A1-70ACE741FA6D}" dt="2025-09-09T20:53:39.596" v="1282" actId="207"/>
          <ac:spMkLst>
            <pc:docMk/>
            <pc:sldMk cId="4009860412" sldId="433"/>
            <ac:spMk id="2" creationId="{4B3D6926-3E75-0B6C-2874-17F434B7553D}"/>
          </ac:spMkLst>
        </pc:spChg>
        <pc:spChg chg="mod">
          <ac:chgData name="Eric Lang" userId="805dae496d56c467" providerId="LiveId" clId="{18499649-D5F2-4D15-80A1-70ACE741FA6D}" dt="2025-09-09T20:47:54.851" v="1257" actId="1076"/>
          <ac:spMkLst>
            <pc:docMk/>
            <pc:sldMk cId="4009860412" sldId="433"/>
            <ac:spMk id="3" creationId="{114DAB6F-6F85-6104-071D-A6E7EDFBA6DA}"/>
          </ac:spMkLst>
        </pc:spChg>
      </pc:sldChg>
      <pc:sldMasterChg chg="delSldLayout">
        <pc:chgData name="Eric Lang" userId="805dae496d56c467" providerId="LiveId" clId="{18499649-D5F2-4D15-80A1-70ACE741FA6D}" dt="2025-09-09T20:38:12.830" v="763" actId="47"/>
        <pc:sldMasterMkLst>
          <pc:docMk/>
          <pc:sldMasterMk cId="1831012457" sldId="2147483700"/>
        </pc:sldMasterMkLst>
        <pc:sldLayoutChg chg="del">
          <pc:chgData name="Eric Lang" userId="805dae496d56c467" providerId="LiveId" clId="{18499649-D5F2-4D15-80A1-70ACE741FA6D}" dt="2025-09-09T20:38:12.830" v="763" actId="47"/>
          <pc:sldLayoutMkLst>
            <pc:docMk/>
            <pc:sldMasterMk cId="1831012457" sldId="2147483700"/>
            <pc:sldLayoutMk cId="69728372" sldId="214748371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AF762-34B1-4F89-8E66-DB8A6B17AC1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7443A41-458D-42C8-980F-D8DB975C2BF1}">
      <dgm:prSet/>
      <dgm:spPr/>
      <dgm:t>
        <a:bodyPr/>
        <a:lstStyle/>
        <a:p>
          <a:r>
            <a:rPr lang="en-US" dirty="0"/>
            <a:t>Behavior (significantly) out of place in the environment.</a:t>
          </a:r>
        </a:p>
      </dgm:t>
    </dgm:pt>
    <dgm:pt modelId="{2B2ADF3D-0FEE-4684-996C-A12197E9BD8F}" type="parTrans" cxnId="{2816D978-7685-4A3D-97DF-D61A5C73F457}">
      <dgm:prSet/>
      <dgm:spPr/>
      <dgm:t>
        <a:bodyPr/>
        <a:lstStyle/>
        <a:p>
          <a:endParaRPr lang="en-US"/>
        </a:p>
      </dgm:t>
    </dgm:pt>
    <dgm:pt modelId="{512CAF5B-DDB6-4F1D-9700-D11C8A6E45FB}" type="sibTrans" cxnId="{2816D978-7685-4A3D-97DF-D61A5C73F457}">
      <dgm:prSet/>
      <dgm:spPr/>
      <dgm:t>
        <a:bodyPr/>
        <a:lstStyle/>
        <a:p>
          <a:endParaRPr lang="en-US"/>
        </a:p>
      </dgm:t>
    </dgm:pt>
    <dgm:pt modelId="{9E6FCBFB-BC85-4672-971F-5FDD701371E1}">
      <dgm:prSet/>
      <dgm:spPr/>
      <dgm:t>
        <a:bodyPr/>
        <a:lstStyle/>
        <a:p>
          <a:r>
            <a:rPr lang="en-US" dirty="0"/>
            <a:t>That is involuntary.</a:t>
          </a:r>
        </a:p>
      </dgm:t>
    </dgm:pt>
    <dgm:pt modelId="{888537D6-FD21-4B69-8296-076D6BC705F7}" type="parTrans" cxnId="{3DBFFA40-A45B-435C-82D5-36119CCAB61C}">
      <dgm:prSet/>
      <dgm:spPr/>
      <dgm:t>
        <a:bodyPr/>
        <a:lstStyle/>
        <a:p>
          <a:endParaRPr lang="en-US"/>
        </a:p>
      </dgm:t>
    </dgm:pt>
    <dgm:pt modelId="{F5716455-7DE0-49D7-8475-88C5ACC03BA8}" type="sibTrans" cxnId="{3DBFFA40-A45B-435C-82D5-36119CCAB61C}">
      <dgm:prSet/>
      <dgm:spPr/>
      <dgm:t>
        <a:bodyPr/>
        <a:lstStyle/>
        <a:p>
          <a:endParaRPr lang="en-US"/>
        </a:p>
      </dgm:t>
    </dgm:pt>
    <dgm:pt modelId="{C3924B93-4197-4508-B7CC-A100CC674C53}">
      <dgm:prSet/>
      <dgm:spPr/>
      <dgm:t>
        <a:bodyPr/>
        <a:lstStyle/>
        <a:p>
          <a:r>
            <a:rPr lang="en-US" dirty="0"/>
            <a:t>And is not a reasonable reaction to an outside stimulation.</a:t>
          </a:r>
        </a:p>
      </dgm:t>
    </dgm:pt>
    <dgm:pt modelId="{58392265-B4C7-42FE-8713-6589E45AD0B3}" type="parTrans" cxnId="{9F5C14DF-CDA8-41E8-87D3-37356D08E237}">
      <dgm:prSet/>
      <dgm:spPr/>
      <dgm:t>
        <a:bodyPr/>
        <a:lstStyle/>
        <a:p>
          <a:endParaRPr lang="en-US"/>
        </a:p>
      </dgm:t>
    </dgm:pt>
    <dgm:pt modelId="{86EAAC02-DB8C-4E7D-A973-444B8E52B214}" type="sibTrans" cxnId="{9F5C14DF-CDA8-41E8-87D3-37356D08E237}">
      <dgm:prSet/>
      <dgm:spPr/>
      <dgm:t>
        <a:bodyPr/>
        <a:lstStyle/>
        <a:p>
          <a:endParaRPr lang="en-US"/>
        </a:p>
      </dgm:t>
    </dgm:pt>
    <dgm:pt modelId="{42CCE0E5-F912-4614-958F-64CD94174F90}" type="pres">
      <dgm:prSet presAssocID="{C53AF762-34B1-4F89-8E66-DB8A6B17AC13}" presName="hierChild1" presStyleCnt="0">
        <dgm:presLayoutVars>
          <dgm:chPref val="1"/>
          <dgm:dir/>
          <dgm:animOne val="branch"/>
          <dgm:animLvl val="lvl"/>
          <dgm:resizeHandles/>
        </dgm:presLayoutVars>
      </dgm:prSet>
      <dgm:spPr/>
    </dgm:pt>
    <dgm:pt modelId="{5C6B4959-E023-481D-9F16-AE63F8A56689}" type="pres">
      <dgm:prSet presAssocID="{C7443A41-458D-42C8-980F-D8DB975C2BF1}" presName="hierRoot1" presStyleCnt="0"/>
      <dgm:spPr/>
    </dgm:pt>
    <dgm:pt modelId="{41686B5B-009C-467E-A7C8-A5A7255EECD5}" type="pres">
      <dgm:prSet presAssocID="{C7443A41-458D-42C8-980F-D8DB975C2BF1}" presName="composite" presStyleCnt="0"/>
      <dgm:spPr/>
    </dgm:pt>
    <dgm:pt modelId="{86402784-6183-4FC6-965E-F9CE6807F635}" type="pres">
      <dgm:prSet presAssocID="{C7443A41-458D-42C8-980F-D8DB975C2BF1}" presName="background" presStyleLbl="node0" presStyleIdx="0" presStyleCnt="3"/>
      <dgm:spPr/>
    </dgm:pt>
    <dgm:pt modelId="{3838333B-FDB0-4ED3-A65B-5CE86FBEA9EB}" type="pres">
      <dgm:prSet presAssocID="{C7443A41-458D-42C8-980F-D8DB975C2BF1}" presName="text" presStyleLbl="fgAcc0" presStyleIdx="0" presStyleCnt="3">
        <dgm:presLayoutVars>
          <dgm:chPref val="3"/>
        </dgm:presLayoutVars>
      </dgm:prSet>
      <dgm:spPr/>
    </dgm:pt>
    <dgm:pt modelId="{426509A1-41E9-4908-BB65-F245D97D4226}" type="pres">
      <dgm:prSet presAssocID="{C7443A41-458D-42C8-980F-D8DB975C2BF1}" presName="hierChild2" presStyleCnt="0"/>
      <dgm:spPr/>
    </dgm:pt>
    <dgm:pt modelId="{C25E62C6-2399-4CEE-A6CA-8BBF692D08B7}" type="pres">
      <dgm:prSet presAssocID="{9E6FCBFB-BC85-4672-971F-5FDD701371E1}" presName="hierRoot1" presStyleCnt="0"/>
      <dgm:spPr/>
    </dgm:pt>
    <dgm:pt modelId="{892DEF41-C197-4D1B-A2F5-FE9C544F174E}" type="pres">
      <dgm:prSet presAssocID="{9E6FCBFB-BC85-4672-971F-5FDD701371E1}" presName="composite" presStyleCnt="0"/>
      <dgm:spPr/>
    </dgm:pt>
    <dgm:pt modelId="{551B66E1-3308-44D6-8C2F-A6DBC855269E}" type="pres">
      <dgm:prSet presAssocID="{9E6FCBFB-BC85-4672-971F-5FDD701371E1}" presName="background" presStyleLbl="node0" presStyleIdx="1" presStyleCnt="3"/>
      <dgm:spPr/>
    </dgm:pt>
    <dgm:pt modelId="{36882112-BFF8-4FAC-9F82-5CA2DFB98266}" type="pres">
      <dgm:prSet presAssocID="{9E6FCBFB-BC85-4672-971F-5FDD701371E1}" presName="text" presStyleLbl="fgAcc0" presStyleIdx="1" presStyleCnt="3">
        <dgm:presLayoutVars>
          <dgm:chPref val="3"/>
        </dgm:presLayoutVars>
      </dgm:prSet>
      <dgm:spPr/>
    </dgm:pt>
    <dgm:pt modelId="{FD6DB320-BD8F-4240-8F17-0D67ED7C0B6E}" type="pres">
      <dgm:prSet presAssocID="{9E6FCBFB-BC85-4672-971F-5FDD701371E1}" presName="hierChild2" presStyleCnt="0"/>
      <dgm:spPr/>
    </dgm:pt>
    <dgm:pt modelId="{35BB5D7E-E5C2-438B-BB09-6054B15735B0}" type="pres">
      <dgm:prSet presAssocID="{C3924B93-4197-4508-B7CC-A100CC674C53}" presName="hierRoot1" presStyleCnt="0"/>
      <dgm:spPr/>
    </dgm:pt>
    <dgm:pt modelId="{84CDE5B1-95AC-4A1A-A47F-4ADD46EF0589}" type="pres">
      <dgm:prSet presAssocID="{C3924B93-4197-4508-B7CC-A100CC674C53}" presName="composite" presStyleCnt="0"/>
      <dgm:spPr/>
    </dgm:pt>
    <dgm:pt modelId="{0E41C591-6831-4094-9641-5DFDDEC81659}" type="pres">
      <dgm:prSet presAssocID="{C3924B93-4197-4508-B7CC-A100CC674C53}" presName="background" presStyleLbl="node0" presStyleIdx="2" presStyleCnt="3"/>
      <dgm:spPr/>
    </dgm:pt>
    <dgm:pt modelId="{E0205EFD-3508-490E-A6EC-C06FEB6D65E1}" type="pres">
      <dgm:prSet presAssocID="{C3924B93-4197-4508-B7CC-A100CC674C53}" presName="text" presStyleLbl="fgAcc0" presStyleIdx="2" presStyleCnt="3">
        <dgm:presLayoutVars>
          <dgm:chPref val="3"/>
        </dgm:presLayoutVars>
      </dgm:prSet>
      <dgm:spPr/>
    </dgm:pt>
    <dgm:pt modelId="{982465F6-020A-41EF-B0CC-AE5282704BF0}" type="pres">
      <dgm:prSet presAssocID="{C3924B93-4197-4508-B7CC-A100CC674C53}" presName="hierChild2" presStyleCnt="0"/>
      <dgm:spPr/>
    </dgm:pt>
  </dgm:ptLst>
  <dgm:cxnLst>
    <dgm:cxn modelId="{3DBFFA40-A45B-435C-82D5-36119CCAB61C}" srcId="{C53AF762-34B1-4F89-8E66-DB8A6B17AC13}" destId="{9E6FCBFB-BC85-4672-971F-5FDD701371E1}" srcOrd="1" destOrd="0" parTransId="{888537D6-FD21-4B69-8296-076D6BC705F7}" sibTransId="{F5716455-7DE0-49D7-8475-88C5ACC03BA8}"/>
    <dgm:cxn modelId="{C10A1443-EA90-402D-AC4F-05B11E2C3CAB}" type="presOf" srcId="{C3924B93-4197-4508-B7CC-A100CC674C53}" destId="{E0205EFD-3508-490E-A6EC-C06FEB6D65E1}" srcOrd="0" destOrd="0" presId="urn:microsoft.com/office/officeart/2005/8/layout/hierarchy1"/>
    <dgm:cxn modelId="{2816D978-7685-4A3D-97DF-D61A5C73F457}" srcId="{C53AF762-34B1-4F89-8E66-DB8A6B17AC13}" destId="{C7443A41-458D-42C8-980F-D8DB975C2BF1}" srcOrd="0" destOrd="0" parTransId="{2B2ADF3D-0FEE-4684-996C-A12197E9BD8F}" sibTransId="{512CAF5B-DDB6-4F1D-9700-D11C8A6E45FB}"/>
    <dgm:cxn modelId="{0669CDB1-E0BC-447C-A027-7AC742AF14D5}" type="presOf" srcId="{C53AF762-34B1-4F89-8E66-DB8A6B17AC13}" destId="{42CCE0E5-F912-4614-958F-64CD94174F90}" srcOrd="0" destOrd="0" presId="urn:microsoft.com/office/officeart/2005/8/layout/hierarchy1"/>
    <dgm:cxn modelId="{9F5C14DF-CDA8-41E8-87D3-37356D08E237}" srcId="{C53AF762-34B1-4F89-8E66-DB8A6B17AC13}" destId="{C3924B93-4197-4508-B7CC-A100CC674C53}" srcOrd="2" destOrd="0" parTransId="{58392265-B4C7-42FE-8713-6589E45AD0B3}" sibTransId="{86EAAC02-DB8C-4E7D-A973-444B8E52B214}"/>
    <dgm:cxn modelId="{50C2C4E0-F92E-48BE-84A6-DACBC9021A7A}" type="presOf" srcId="{9E6FCBFB-BC85-4672-971F-5FDD701371E1}" destId="{36882112-BFF8-4FAC-9F82-5CA2DFB98266}" srcOrd="0" destOrd="0" presId="urn:microsoft.com/office/officeart/2005/8/layout/hierarchy1"/>
    <dgm:cxn modelId="{D3E132FC-9D1A-41BC-BAF1-20414D8F93B3}" type="presOf" srcId="{C7443A41-458D-42C8-980F-D8DB975C2BF1}" destId="{3838333B-FDB0-4ED3-A65B-5CE86FBEA9EB}" srcOrd="0" destOrd="0" presId="urn:microsoft.com/office/officeart/2005/8/layout/hierarchy1"/>
    <dgm:cxn modelId="{B982A60F-0351-4D7B-80CF-1218B7D4FEB8}" type="presParOf" srcId="{42CCE0E5-F912-4614-958F-64CD94174F90}" destId="{5C6B4959-E023-481D-9F16-AE63F8A56689}" srcOrd="0" destOrd="0" presId="urn:microsoft.com/office/officeart/2005/8/layout/hierarchy1"/>
    <dgm:cxn modelId="{84A65836-69AE-4440-AF47-D48C3710060C}" type="presParOf" srcId="{5C6B4959-E023-481D-9F16-AE63F8A56689}" destId="{41686B5B-009C-467E-A7C8-A5A7255EECD5}" srcOrd="0" destOrd="0" presId="urn:microsoft.com/office/officeart/2005/8/layout/hierarchy1"/>
    <dgm:cxn modelId="{A7FBE2CF-AF9D-441E-BC79-CAF868D91840}" type="presParOf" srcId="{41686B5B-009C-467E-A7C8-A5A7255EECD5}" destId="{86402784-6183-4FC6-965E-F9CE6807F635}" srcOrd="0" destOrd="0" presId="urn:microsoft.com/office/officeart/2005/8/layout/hierarchy1"/>
    <dgm:cxn modelId="{E4676B12-C2D1-40DC-8853-B8C22EBB51E7}" type="presParOf" srcId="{41686B5B-009C-467E-A7C8-A5A7255EECD5}" destId="{3838333B-FDB0-4ED3-A65B-5CE86FBEA9EB}" srcOrd="1" destOrd="0" presId="urn:microsoft.com/office/officeart/2005/8/layout/hierarchy1"/>
    <dgm:cxn modelId="{3C6C293A-3799-4236-ABA8-CF6EB386FBDF}" type="presParOf" srcId="{5C6B4959-E023-481D-9F16-AE63F8A56689}" destId="{426509A1-41E9-4908-BB65-F245D97D4226}" srcOrd="1" destOrd="0" presId="urn:microsoft.com/office/officeart/2005/8/layout/hierarchy1"/>
    <dgm:cxn modelId="{B4FED791-FB26-4DE7-BDA1-4109DEA45C1F}" type="presParOf" srcId="{42CCE0E5-F912-4614-958F-64CD94174F90}" destId="{C25E62C6-2399-4CEE-A6CA-8BBF692D08B7}" srcOrd="1" destOrd="0" presId="urn:microsoft.com/office/officeart/2005/8/layout/hierarchy1"/>
    <dgm:cxn modelId="{2CC10A09-0697-4369-8C1F-D6E859A73986}" type="presParOf" srcId="{C25E62C6-2399-4CEE-A6CA-8BBF692D08B7}" destId="{892DEF41-C197-4D1B-A2F5-FE9C544F174E}" srcOrd="0" destOrd="0" presId="urn:microsoft.com/office/officeart/2005/8/layout/hierarchy1"/>
    <dgm:cxn modelId="{3B697B5F-BC91-456C-961E-74E5DFCB400B}" type="presParOf" srcId="{892DEF41-C197-4D1B-A2F5-FE9C544F174E}" destId="{551B66E1-3308-44D6-8C2F-A6DBC855269E}" srcOrd="0" destOrd="0" presId="urn:microsoft.com/office/officeart/2005/8/layout/hierarchy1"/>
    <dgm:cxn modelId="{159CAA16-097C-4D25-880D-8F57C9F5C031}" type="presParOf" srcId="{892DEF41-C197-4D1B-A2F5-FE9C544F174E}" destId="{36882112-BFF8-4FAC-9F82-5CA2DFB98266}" srcOrd="1" destOrd="0" presId="urn:microsoft.com/office/officeart/2005/8/layout/hierarchy1"/>
    <dgm:cxn modelId="{59CEF331-F935-454D-99DE-5C46BD02C842}" type="presParOf" srcId="{C25E62C6-2399-4CEE-A6CA-8BBF692D08B7}" destId="{FD6DB320-BD8F-4240-8F17-0D67ED7C0B6E}" srcOrd="1" destOrd="0" presId="urn:microsoft.com/office/officeart/2005/8/layout/hierarchy1"/>
    <dgm:cxn modelId="{74D20B0C-D381-4DA5-9C41-129A0E6DBBFC}" type="presParOf" srcId="{42CCE0E5-F912-4614-958F-64CD94174F90}" destId="{35BB5D7E-E5C2-438B-BB09-6054B15735B0}" srcOrd="2" destOrd="0" presId="urn:microsoft.com/office/officeart/2005/8/layout/hierarchy1"/>
    <dgm:cxn modelId="{E87787BF-D1A8-480E-AECE-512BB3B99EB8}" type="presParOf" srcId="{35BB5D7E-E5C2-438B-BB09-6054B15735B0}" destId="{84CDE5B1-95AC-4A1A-A47F-4ADD46EF0589}" srcOrd="0" destOrd="0" presId="urn:microsoft.com/office/officeart/2005/8/layout/hierarchy1"/>
    <dgm:cxn modelId="{F5A1E78F-E402-44A0-A520-7C987F71307D}" type="presParOf" srcId="{84CDE5B1-95AC-4A1A-A47F-4ADD46EF0589}" destId="{0E41C591-6831-4094-9641-5DFDDEC81659}" srcOrd="0" destOrd="0" presId="urn:microsoft.com/office/officeart/2005/8/layout/hierarchy1"/>
    <dgm:cxn modelId="{DDD19FBC-EC39-4EEB-AEAF-71E62B145A75}" type="presParOf" srcId="{84CDE5B1-95AC-4A1A-A47F-4ADD46EF0589}" destId="{E0205EFD-3508-490E-A6EC-C06FEB6D65E1}" srcOrd="1" destOrd="0" presId="urn:microsoft.com/office/officeart/2005/8/layout/hierarchy1"/>
    <dgm:cxn modelId="{96EB5846-FDA7-42EC-9400-EF5E9629D73C}" type="presParOf" srcId="{35BB5D7E-E5C2-438B-BB09-6054B15735B0}" destId="{982465F6-020A-41EF-B0CC-AE5282704BF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A60439-20F1-4D8C-A5F1-179F80581F9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CD8A5C1-20F8-498B-B0A6-4D5E00156A7B}">
      <dgm:prSet/>
      <dgm:spPr/>
      <dgm:t>
        <a:bodyPr/>
        <a:lstStyle/>
        <a:p>
          <a:r>
            <a:rPr lang="en-US" dirty="0"/>
            <a:t>Addressing the Lawyer Suicide Crisis: A Guide for Bar Leaders.</a:t>
          </a:r>
        </a:p>
      </dgm:t>
    </dgm:pt>
    <dgm:pt modelId="{229BD680-B53D-48FE-B452-A34CD842E982}" type="parTrans" cxnId="{FB7D5DB3-AA54-4410-81C9-C6DE8EC3B501}">
      <dgm:prSet/>
      <dgm:spPr/>
      <dgm:t>
        <a:bodyPr/>
        <a:lstStyle/>
        <a:p>
          <a:endParaRPr lang="en-US"/>
        </a:p>
      </dgm:t>
    </dgm:pt>
    <dgm:pt modelId="{E08D0263-796B-4709-94BD-2EFCD9A15FDF}" type="sibTrans" cxnId="{FB7D5DB3-AA54-4410-81C9-C6DE8EC3B501}">
      <dgm:prSet/>
      <dgm:spPr/>
      <dgm:t>
        <a:bodyPr/>
        <a:lstStyle/>
        <a:p>
          <a:endParaRPr lang="en-US"/>
        </a:p>
      </dgm:t>
    </dgm:pt>
    <dgm:pt modelId="{3D712D1C-935F-494E-8AED-5FB7C3460D51}">
      <dgm:prSet/>
      <dgm:spPr/>
      <dgm:t>
        <a:bodyPr/>
        <a:lstStyle/>
        <a:p>
          <a:r>
            <a:rPr lang="en-US" dirty="0"/>
            <a:t>Lawyer Mental Health Crisis: Unveiling 2023 Data, Trends, and Essential Resources for Building Healthier Legal Careers</a:t>
          </a:r>
        </a:p>
      </dgm:t>
    </dgm:pt>
    <dgm:pt modelId="{C60610DC-900D-4C1F-B75F-C7C90011C1F6}" type="parTrans" cxnId="{E8059361-A1E5-47A8-B032-B5F802916358}">
      <dgm:prSet/>
      <dgm:spPr/>
      <dgm:t>
        <a:bodyPr/>
        <a:lstStyle/>
        <a:p>
          <a:endParaRPr lang="en-US"/>
        </a:p>
      </dgm:t>
    </dgm:pt>
    <dgm:pt modelId="{BE614339-C032-4381-82C1-160343E32EAB}" type="sibTrans" cxnId="{E8059361-A1E5-47A8-B032-B5F802916358}">
      <dgm:prSet/>
      <dgm:spPr/>
      <dgm:t>
        <a:bodyPr/>
        <a:lstStyle/>
        <a:p>
          <a:endParaRPr lang="en-US"/>
        </a:p>
      </dgm:t>
    </dgm:pt>
    <dgm:pt modelId="{C403F19C-75B0-4E10-A9F9-0AF99907B8CA}">
      <dgm:prSet/>
      <dgm:spPr/>
      <dgm:t>
        <a:bodyPr/>
        <a:lstStyle/>
        <a:p>
          <a:r>
            <a:rPr lang="en-US"/>
            <a:t>Mental Health in the Legal Profession: A Crisis, a Case Study and a Call to Action</a:t>
          </a:r>
        </a:p>
      </dgm:t>
    </dgm:pt>
    <dgm:pt modelId="{ED3B90D8-86D2-4332-BE9A-89A8A85EDDC8}" type="parTrans" cxnId="{E3A0FA15-20FA-4839-BBD2-FF18E93DB26F}">
      <dgm:prSet/>
      <dgm:spPr/>
      <dgm:t>
        <a:bodyPr/>
        <a:lstStyle/>
        <a:p>
          <a:endParaRPr lang="en-US"/>
        </a:p>
      </dgm:t>
    </dgm:pt>
    <dgm:pt modelId="{1FA42F01-6AD3-4599-A33B-C426491C606B}" type="sibTrans" cxnId="{E3A0FA15-20FA-4839-BBD2-FF18E93DB26F}">
      <dgm:prSet/>
      <dgm:spPr/>
      <dgm:t>
        <a:bodyPr/>
        <a:lstStyle/>
        <a:p>
          <a:endParaRPr lang="en-US"/>
        </a:p>
      </dgm:t>
    </dgm:pt>
    <dgm:pt modelId="{2F3934F3-6062-4C0E-A44B-BD8339833CDC}">
      <dgm:prSet/>
      <dgm:spPr/>
      <dgm:t>
        <a:bodyPr/>
        <a:lstStyle/>
        <a:p>
          <a:r>
            <a:rPr lang="en-US"/>
            <a:t>We Are in a Crisis: Attorney, Judge Suicide Prevention Takes Center Stage in Georgia</a:t>
          </a:r>
        </a:p>
      </dgm:t>
    </dgm:pt>
    <dgm:pt modelId="{8253192C-C029-4AB7-AE2D-3E0604CCD473}" type="parTrans" cxnId="{E909B3BF-9F32-4A29-80F5-EFF42473B2A2}">
      <dgm:prSet/>
      <dgm:spPr/>
      <dgm:t>
        <a:bodyPr/>
        <a:lstStyle/>
        <a:p>
          <a:endParaRPr lang="en-US"/>
        </a:p>
      </dgm:t>
    </dgm:pt>
    <dgm:pt modelId="{E889CAE8-4384-4B51-BB92-1DFF151D6024}" type="sibTrans" cxnId="{E909B3BF-9F32-4A29-80F5-EFF42473B2A2}">
      <dgm:prSet/>
      <dgm:spPr/>
      <dgm:t>
        <a:bodyPr/>
        <a:lstStyle/>
        <a:p>
          <a:endParaRPr lang="en-US"/>
        </a:p>
      </dgm:t>
    </dgm:pt>
    <dgm:pt modelId="{B60E2030-FBB1-4CFE-8CE8-B4F01871EFFE}">
      <dgm:prSet/>
      <dgm:spPr/>
      <dgm:t>
        <a:bodyPr/>
        <a:lstStyle/>
        <a:p>
          <a:r>
            <a:rPr lang="en-US"/>
            <a:t>Mental health crises plague attorneys along with alcohol abuse </a:t>
          </a:r>
        </a:p>
      </dgm:t>
    </dgm:pt>
    <dgm:pt modelId="{1475113B-64B2-4D3E-967F-303880B0D8CA}" type="parTrans" cxnId="{4DE995DD-04CD-4FE6-B270-55FB2050A5BD}">
      <dgm:prSet/>
      <dgm:spPr/>
      <dgm:t>
        <a:bodyPr/>
        <a:lstStyle/>
        <a:p>
          <a:endParaRPr lang="en-US"/>
        </a:p>
      </dgm:t>
    </dgm:pt>
    <dgm:pt modelId="{D180365D-1201-4CA5-B31E-73C96F8FE91C}" type="sibTrans" cxnId="{4DE995DD-04CD-4FE6-B270-55FB2050A5BD}">
      <dgm:prSet/>
      <dgm:spPr/>
      <dgm:t>
        <a:bodyPr/>
        <a:lstStyle/>
        <a:p>
          <a:endParaRPr lang="en-US"/>
        </a:p>
      </dgm:t>
    </dgm:pt>
    <dgm:pt modelId="{1F286DF0-0908-4EC3-81FE-F4A0323F1DFB}">
      <dgm:prSet/>
      <dgm:spPr/>
      <dgm:t>
        <a:bodyPr/>
        <a:lstStyle/>
        <a:p>
          <a:r>
            <a:rPr lang="en-US"/>
            <a:t>Lawyer Well Being as a Crisis of the Profession. </a:t>
          </a:r>
        </a:p>
      </dgm:t>
    </dgm:pt>
    <dgm:pt modelId="{E549174B-94C9-4B45-BDA1-5EABF0707782}" type="parTrans" cxnId="{A8D687BB-D810-4B4D-8511-7D8127A43811}">
      <dgm:prSet/>
      <dgm:spPr/>
      <dgm:t>
        <a:bodyPr/>
        <a:lstStyle/>
        <a:p>
          <a:endParaRPr lang="en-US"/>
        </a:p>
      </dgm:t>
    </dgm:pt>
    <dgm:pt modelId="{F6A57F90-56E3-4F01-9ED1-4D6688EE2D46}" type="sibTrans" cxnId="{A8D687BB-D810-4B4D-8511-7D8127A43811}">
      <dgm:prSet/>
      <dgm:spPr/>
      <dgm:t>
        <a:bodyPr/>
        <a:lstStyle/>
        <a:p>
          <a:endParaRPr lang="en-US"/>
        </a:p>
      </dgm:t>
    </dgm:pt>
    <dgm:pt modelId="{B6E7C83F-BB22-43B9-A03C-1193C511A8A2}">
      <dgm:prSet/>
      <dgm:spPr/>
      <dgm:t>
        <a:bodyPr/>
        <a:lstStyle/>
        <a:p>
          <a:r>
            <a:rPr lang="en-US"/>
            <a:t>“The legal industry has the 11th-highest incidence of suicide among professions.” </a:t>
          </a:r>
        </a:p>
      </dgm:t>
    </dgm:pt>
    <dgm:pt modelId="{336BE828-E551-4497-AE47-35FEEDCC7CAB}" type="parTrans" cxnId="{7C08AE33-25F0-4F9A-8E4B-1EF22AE19DA1}">
      <dgm:prSet/>
      <dgm:spPr/>
      <dgm:t>
        <a:bodyPr/>
        <a:lstStyle/>
        <a:p>
          <a:endParaRPr lang="en-US"/>
        </a:p>
      </dgm:t>
    </dgm:pt>
    <dgm:pt modelId="{ED3C2FAA-F115-4A91-8082-D5A14A109A33}" type="sibTrans" cxnId="{7C08AE33-25F0-4F9A-8E4B-1EF22AE19DA1}">
      <dgm:prSet/>
      <dgm:spPr/>
      <dgm:t>
        <a:bodyPr/>
        <a:lstStyle/>
        <a:p>
          <a:endParaRPr lang="en-US"/>
        </a:p>
      </dgm:t>
    </dgm:pt>
    <dgm:pt modelId="{1427152D-E529-481C-89EE-41F3E3A3A73C}">
      <dgm:prSet/>
      <dgm:spPr/>
      <dgm:t>
        <a:bodyPr/>
        <a:lstStyle/>
        <a:p>
          <a:r>
            <a:rPr lang="en-US"/>
            <a:t>“Lawyers ranked fourth when the proportion of suicides in that profession is compared to suicides in all other occupations . . .” </a:t>
          </a:r>
        </a:p>
      </dgm:t>
    </dgm:pt>
    <dgm:pt modelId="{9F5A1863-8100-45C7-8DC7-EC2F50C8E069}" type="parTrans" cxnId="{8B3A5718-B1AC-41AA-9464-12DA933AF1E6}">
      <dgm:prSet/>
      <dgm:spPr/>
      <dgm:t>
        <a:bodyPr/>
        <a:lstStyle/>
        <a:p>
          <a:endParaRPr lang="en-US"/>
        </a:p>
      </dgm:t>
    </dgm:pt>
    <dgm:pt modelId="{62161135-7CEF-4375-807D-8141C82E8020}" type="sibTrans" cxnId="{8B3A5718-B1AC-41AA-9464-12DA933AF1E6}">
      <dgm:prSet/>
      <dgm:spPr/>
      <dgm:t>
        <a:bodyPr/>
        <a:lstStyle/>
        <a:p>
          <a:endParaRPr lang="en-US"/>
        </a:p>
      </dgm:t>
    </dgm:pt>
    <dgm:pt modelId="{51D62FC7-FFAA-4014-B7F6-33810F5798C3}">
      <dgm:prSet/>
      <dgm:spPr/>
      <dgm:t>
        <a:bodyPr/>
        <a:lstStyle/>
        <a:p>
          <a:r>
            <a:rPr lang="en-US"/>
            <a:t>“Male lawyers in the United States are two times more likely to commit suicide than men in the general population.”  </a:t>
          </a:r>
        </a:p>
      </dgm:t>
    </dgm:pt>
    <dgm:pt modelId="{15D14C6B-48CA-41D2-BF85-BA9837F2D398}" type="parTrans" cxnId="{093DC0B4-A4E8-4017-99D0-A3306B58A382}">
      <dgm:prSet/>
      <dgm:spPr/>
      <dgm:t>
        <a:bodyPr/>
        <a:lstStyle/>
        <a:p>
          <a:endParaRPr lang="en-US"/>
        </a:p>
      </dgm:t>
    </dgm:pt>
    <dgm:pt modelId="{9409547B-90BF-491F-B96A-51180B91BBA0}" type="sibTrans" cxnId="{093DC0B4-A4E8-4017-99D0-A3306B58A382}">
      <dgm:prSet/>
      <dgm:spPr/>
      <dgm:t>
        <a:bodyPr/>
        <a:lstStyle/>
        <a:p>
          <a:endParaRPr lang="en-US"/>
        </a:p>
      </dgm:t>
    </dgm:pt>
    <dgm:pt modelId="{CD3EFE16-C74B-438C-A1A9-1E54BABF99B8}">
      <dgm:prSet/>
      <dgm:spPr/>
      <dgm:t>
        <a:bodyPr/>
        <a:lstStyle/>
        <a:p>
          <a:r>
            <a:rPr lang="en-US" dirty="0"/>
            <a:t>“Suicide ranks among the leading causes of premature death among lawyers.”</a:t>
          </a:r>
        </a:p>
      </dgm:t>
    </dgm:pt>
    <dgm:pt modelId="{8DF4A2F8-AF39-4C8E-B5C1-2D64652B262E}" type="parTrans" cxnId="{9AB66598-C429-4A7D-974D-AE4C815925D1}">
      <dgm:prSet/>
      <dgm:spPr/>
      <dgm:t>
        <a:bodyPr/>
        <a:lstStyle/>
        <a:p>
          <a:endParaRPr lang="en-US"/>
        </a:p>
      </dgm:t>
    </dgm:pt>
    <dgm:pt modelId="{C868A689-A654-4603-B39B-0EA39B8772C4}" type="sibTrans" cxnId="{9AB66598-C429-4A7D-974D-AE4C815925D1}">
      <dgm:prSet/>
      <dgm:spPr/>
      <dgm:t>
        <a:bodyPr/>
        <a:lstStyle/>
        <a:p>
          <a:endParaRPr lang="en-US"/>
        </a:p>
      </dgm:t>
    </dgm:pt>
    <dgm:pt modelId="{3E2FFE80-2394-4D19-AB28-34019EBF7D59}" type="pres">
      <dgm:prSet presAssocID="{6AA60439-20F1-4D8C-A5F1-179F80581F92}" presName="diagram" presStyleCnt="0">
        <dgm:presLayoutVars>
          <dgm:dir/>
          <dgm:resizeHandles val="exact"/>
        </dgm:presLayoutVars>
      </dgm:prSet>
      <dgm:spPr/>
    </dgm:pt>
    <dgm:pt modelId="{EA7D08B3-98B1-4D20-AEA2-89376BDDAE34}" type="pres">
      <dgm:prSet presAssocID="{7CD8A5C1-20F8-498B-B0A6-4D5E00156A7B}" presName="node" presStyleLbl="node1" presStyleIdx="0" presStyleCnt="10">
        <dgm:presLayoutVars>
          <dgm:bulletEnabled val="1"/>
        </dgm:presLayoutVars>
      </dgm:prSet>
      <dgm:spPr/>
    </dgm:pt>
    <dgm:pt modelId="{2E4B9310-3497-4975-B736-C2100A7C0E2E}" type="pres">
      <dgm:prSet presAssocID="{E08D0263-796B-4709-94BD-2EFCD9A15FDF}" presName="sibTrans" presStyleCnt="0"/>
      <dgm:spPr/>
    </dgm:pt>
    <dgm:pt modelId="{C4175017-DE06-4A1B-9728-0B8ACDF64E2A}" type="pres">
      <dgm:prSet presAssocID="{3D712D1C-935F-494E-8AED-5FB7C3460D51}" presName="node" presStyleLbl="node1" presStyleIdx="1" presStyleCnt="10">
        <dgm:presLayoutVars>
          <dgm:bulletEnabled val="1"/>
        </dgm:presLayoutVars>
      </dgm:prSet>
      <dgm:spPr/>
    </dgm:pt>
    <dgm:pt modelId="{4B78895C-0F82-413B-9015-32928DBD16F5}" type="pres">
      <dgm:prSet presAssocID="{BE614339-C032-4381-82C1-160343E32EAB}" presName="sibTrans" presStyleCnt="0"/>
      <dgm:spPr/>
    </dgm:pt>
    <dgm:pt modelId="{4574B1C8-9CFB-4090-A308-C24C328A2FC5}" type="pres">
      <dgm:prSet presAssocID="{C403F19C-75B0-4E10-A9F9-0AF99907B8CA}" presName="node" presStyleLbl="node1" presStyleIdx="2" presStyleCnt="10">
        <dgm:presLayoutVars>
          <dgm:bulletEnabled val="1"/>
        </dgm:presLayoutVars>
      </dgm:prSet>
      <dgm:spPr/>
    </dgm:pt>
    <dgm:pt modelId="{CF54361B-F8C5-425F-9264-381F2D350F32}" type="pres">
      <dgm:prSet presAssocID="{1FA42F01-6AD3-4599-A33B-C426491C606B}" presName="sibTrans" presStyleCnt="0"/>
      <dgm:spPr/>
    </dgm:pt>
    <dgm:pt modelId="{0ED16CBF-B737-4280-92AE-C6595AFFB392}" type="pres">
      <dgm:prSet presAssocID="{2F3934F3-6062-4C0E-A44B-BD8339833CDC}" presName="node" presStyleLbl="node1" presStyleIdx="3" presStyleCnt="10">
        <dgm:presLayoutVars>
          <dgm:bulletEnabled val="1"/>
        </dgm:presLayoutVars>
      </dgm:prSet>
      <dgm:spPr/>
    </dgm:pt>
    <dgm:pt modelId="{475E6AE4-6DDA-4457-9ECF-B15DEA7D85B8}" type="pres">
      <dgm:prSet presAssocID="{E889CAE8-4384-4B51-BB92-1DFF151D6024}" presName="sibTrans" presStyleCnt="0"/>
      <dgm:spPr/>
    </dgm:pt>
    <dgm:pt modelId="{0D4757BF-5F9C-43C7-984B-2C18AB01F432}" type="pres">
      <dgm:prSet presAssocID="{B60E2030-FBB1-4CFE-8CE8-B4F01871EFFE}" presName="node" presStyleLbl="node1" presStyleIdx="4" presStyleCnt="10">
        <dgm:presLayoutVars>
          <dgm:bulletEnabled val="1"/>
        </dgm:presLayoutVars>
      </dgm:prSet>
      <dgm:spPr/>
    </dgm:pt>
    <dgm:pt modelId="{4CAEC461-82A6-4217-B1FE-FC87FA2EA571}" type="pres">
      <dgm:prSet presAssocID="{D180365D-1201-4CA5-B31E-73C96F8FE91C}" presName="sibTrans" presStyleCnt="0"/>
      <dgm:spPr/>
    </dgm:pt>
    <dgm:pt modelId="{6B37842E-1E0B-4501-ABA0-FAB128192F28}" type="pres">
      <dgm:prSet presAssocID="{1F286DF0-0908-4EC3-81FE-F4A0323F1DFB}" presName="node" presStyleLbl="node1" presStyleIdx="5" presStyleCnt="10">
        <dgm:presLayoutVars>
          <dgm:bulletEnabled val="1"/>
        </dgm:presLayoutVars>
      </dgm:prSet>
      <dgm:spPr/>
    </dgm:pt>
    <dgm:pt modelId="{31844AF7-ECCA-448B-BC8B-347C1F873346}" type="pres">
      <dgm:prSet presAssocID="{F6A57F90-56E3-4F01-9ED1-4D6688EE2D46}" presName="sibTrans" presStyleCnt="0"/>
      <dgm:spPr/>
    </dgm:pt>
    <dgm:pt modelId="{F96BC2B8-534F-4B9D-B385-80F1BEC75B0D}" type="pres">
      <dgm:prSet presAssocID="{B6E7C83F-BB22-43B9-A03C-1193C511A8A2}" presName="node" presStyleLbl="node1" presStyleIdx="6" presStyleCnt="10">
        <dgm:presLayoutVars>
          <dgm:bulletEnabled val="1"/>
        </dgm:presLayoutVars>
      </dgm:prSet>
      <dgm:spPr/>
    </dgm:pt>
    <dgm:pt modelId="{C340FAC6-E89C-482F-8770-64C27BD4852F}" type="pres">
      <dgm:prSet presAssocID="{ED3C2FAA-F115-4A91-8082-D5A14A109A33}" presName="sibTrans" presStyleCnt="0"/>
      <dgm:spPr/>
    </dgm:pt>
    <dgm:pt modelId="{D9068BE7-EEA1-488D-8B46-43EAAE762579}" type="pres">
      <dgm:prSet presAssocID="{1427152D-E529-481C-89EE-41F3E3A3A73C}" presName="node" presStyleLbl="node1" presStyleIdx="7" presStyleCnt="10">
        <dgm:presLayoutVars>
          <dgm:bulletEnabled val="1"/>
        </dgm:presLayoutVars>
      </dgm:prSet>
      <dgm:spPr/>
    </dgm:pt>
    <dgm:pt modelId="{F9F74976-445F-43DB-8BB4-F67FDF47A55B}" type="pres">
      <dgm:prSet presAssocID="{62161135-7CEF-4375-807D-8141C82E8020}" presName="sibTrans" presStyleCnt="0"/>
      <dgm:spPr/>
    </dgm:pt>
    <dgm:pt modelId="{A83A5DE3-43A0-412D-8ABC-7E9E7D95CCE6}" type="pres">
      <dgm:prSet presAssocID="{51D62FC7-FFAA-4014-B7F6-33810F5798C3}" presName="node" presStyleLbl="node1" presStyleIdx="8" presStyleCnt="10">
        <dgm:presLayoutVars>
          <dgm:bulletEnabled val="1"/>
        </dgm:presLayoutVars>
      </dgm:prSet>
      <dgm:spPr/>
    </dgm:pt>
    <dgm:pt modelId="{E028FF6B-8A34-45A1-8BC8-1D796F7735C9}" type="pres">
      <dgm:prSet presAssocID="{9409547B-90BF-491F-B96A-51180B91BBA0}" presName="sibTrans" presStyleCnt="0"/>
      <dgm:spPr/>
    </dgm:pt>
    <dgm:pt modelId="{A2B01C52-0084-4999-B0E8-EFF22052F92A}" type="pres">
      <dgm:prSet presAssocID="{CD3EFE16-C74B-438C-A1A9-1E54BABF99B8}" presName="node" presStyleLbl="node1" presStyleIdx="9" presStyleCnt="10">
        <dgm:presLayoutVars>
          <dgm:bulletEnabled val="1"/>
        </dgm:presLayoutVars>
      </dgm:prSet>
      <dgm:spPr/>
    </dgm:pt>
  </dgm:ptLst>
  <dgm:cxnLst>
    <dgm:cxn modelId="{E3A0FA15-20FA-4839-BBD2-FF18E93DB26F}" srcId="{6AA60439-20F1-4D8C-A5F1-179F80581F92}" destId="{C403F19C-75B0-4E10-A9F9-0AF99907B8CA}" srcOrd="2" destOrd="0" parTransId="{ED3B90D8-86D2-4332-BE9A-89A8A85EDDC8}" sibTransId="{1FA42F01-6AD3-4599-A33B-C426491C606B}"/>
    <dgm:cxn modelId="{48F4D616-21AD-4747-AB5F-C1A2025FF6FA}" type="presOf" srcId="{C403F19C-75B0-4E10-A9F9-0AF99907B8CA}" destId="{4574B1C8-9CFB-4090-A308-C24C328A2FC5}" srcOrd="0" destOrd="0" presId="urn:microsoft.com/office/officeart/2005/8/layout/default"/>
    <dgm:cxn modelId="{8B3A5718-B1AC-41AA-9464-12DA933AF1E6}" srcId="{6AA60439-20F1-4D8C-A5F1-179F80581F92}" destId="{1427152D-E529-481C-89EE-41F3E3A3A73C}" srcOrd="7" destOrd="0" parTransId="{9F5A1863-8100-45C7-8DC7-EC2F50C8E069}" sibTransId="{62161135-7CEF-4375-807D-8141C82E8020}"/>
    <dgm:cxn modelId="{7C08AE33-25F0-4F9A-8E4B-1EF22AE19DA1}" srcId="{6AA60439-20F1-4D8C-A5F1-179F80581F92}" destId="{B6E7C83F-BB22-43B9-A03C-1193C511A8A2}" srcOrd="6" destOrd="0" parTransId="{336BE828-E551-4497-AE47-35FEEDCC7CAB}" sibTransId="{ED3C2FAA-F115-4A91-8082-D5A14A109A33}"/>
    <dgm:cxn modelId="{E8059361-A1E5-47A8-B032-B5F802916358}" srcId="{6AA60439-20F1-4D8C-A5F1-179F80581F92}" destId="{3D712D1C-935F-494E-8AED-5FB7C3460D51}" srcOrd="1" destOrd="0" parTransId="{C60610DC-900D-4C1F-B75F-C7C90011C1F6}" sibTransId="{BE614339-C032-4381-82C1-160343E32EAB}"/>
    <dgm:cxn modelId="{AE4A9D6A-7ED5-4342-966D-3A1889F38196}" type="presOf" srcId="{7CD8A5C1-20F8-498B-B0A6-4D5E00156A7B}" destId="{EA7D08B3-98B1-4D20-AEA2-89376BDDAE34}" srcOrd="0" destOrd="0" presId="urn:microsoft.com/office/officeart/2005/8/layout/default"/>
    <dgm:cxn modelId="{246AEF6C-A48C-4279-ADE3-4C9DD8EC824D}" type="presOf" srcId="{2F3934F3-6062-4C0E-A44B-BD8339833CDC}" destId="{0ED16CBF-B737-4280-92AE-C6595AFFB392}" srcOrd="0" destOrd="0" presId="urn:microsoft.com/office/officeart/2005/8/layout/default"/>
    <dgm:cxn modelId="{32862A5A-7399-4C3A-9DC0-8B1F7EB77E68}" type="presOf" srcId="{B6E7C83F-BB22-43B9-A03C-1193C511A8A2}" destId="{F96BC2B8-534F-4B9D-B385-80F1BEC75B0D}" srcOrd="0" destOrd="0" presId="urn:microsoft.com/office/officeart/2005/8/layout/default"/>
    <dgm:cxn modelId="{38EE437D-D355-484A-8E92-5AAAA5E2AF64}" type="presOf" srcId="{51D62FC7-FFAA-4014-B7F6-33810F5798C3}" destId="{A83A5DE3-43A0-412D-8ABC-7E9E7D95CCE6}" srcOrd="0" destOrd="0" presId="urn:microsoft.com/office/officeart/2005/8/layout/default"/>
    <dgm:cxn modelId="{9AB66598-C429-4A7D-974D-AE4C815925D1}" srcId="{6AA60439-20F1-4D8C-A5F1-179F80581F92}" destId="{CD3EFE16-C74B-438C-A1A9-1E54BABF99B8}" srcOrd="9" destOrd="0" parTransId="{8DF4A2F8-AF39-4C8E-B5C1-2D64652B262E}" sibTransId="{C868A689-A654-4603-B39B-0EA39B8772C4}"/>
    <dgm:cxn modelId="{8971469F-A848-438B-96F4-19EBDBEA4BB3}" type="presOf" srcId="{B60E2030-FBB1-4CFE-8CE8-B4F01871EFFE}" destId="{0D4757BF-5F9C-43C7-984B-2C18AB01F432}" srcOrd="0" destOrd="0" presId="urn:microsoft.com/office/officeart/2005/8/layout/default"/>
    <dgm:cxn modelId="{FB7D5DB3-AA54-4410-81C9-C6DE8EC3B501}" srcId="{6AA60439-20F1-4D8C-A5F1-179F80581F92}" destId="{7CD8A5C1-20F8-498B-B0A6-4D5E00156A7B}" srcOrd="0" destOrd="0" parTransId="{229BD680-B53D-48FE-B452-A34CD842E982}" sibTransId="{E08D0263-796B-4709-94BD-2EFCD9A15FDF}"/>
    <dgm:cxn modelId="{093DC0B4-A4E8-4017-99D0-A3306B58A382}" srcId="{6AA60439-20F1-4D8C-A5F1-179F80581F92}" destId="{51D62FC7-FFAA-4014-B7F6-33810F5798C3}" srcOrd="8" destOrd="0" parTransId="{15D14C6B-48CA-41D2-BF85-BA9837F2D398}" sibTransId="{9409547B-90BF-491F-B96A-51180B91BBA0}"/>
    <dgm:cxn modelId="{A8D687BB-D810-4B4D-8511-7D8127A43811}" srcId="{6AA60439-20F1-4D8C-A5F1-179F80581F92}" destId="{1F286DF0-0908-4EC3-81FE-F4A0323F1DFB}" srcOrd="5" destOrd="0" parTransId="{E549174B-94C9-4B45-BDA1-5EABF0707782}" sibTransId="{F6A57F90-56E3-4F01-9ED1-4D6688EE2D46}"/>
    <dgm:cxn modelId="{E909B3BF-9F32-4A29-80F5-EFF42473B2A2}" srcId="{6AA60439-20F1-4D8C-A5F1-179F80581F92}" destId="{2F3934F3-6062-4C0E-A44B-BD8339833CDC}" srcOrd="3" destOrd="0" parTransId="{8253192C-C029-4AB7-AE2D-3E0604CCD473}" sibTransId="{E889CAE8-4384-4B51-BB92-1DFF151D6024}"/>
    <dgm:cxn modelId="{64FF2FC4-DC4A-4259-A17F-7741CC443708}" type="presOf" srcId="{1427152D-E529-481C-89EE-41F3E3A3A73C}" destId="{D9068BE7-EEA1-488D-8B46-43EAAE762579}" srcOrd="0" destOrd="0" presId="urn:microsoft.com/office/officeart/2005/8/layout/default"/>
    <dgm:cxn modelId="{8B943DCA-CD8F-474E-8BF0-61634FC06822}" type="presOf" srcId="{3D712D1C-935F-494E-8AED-5FB7C3460D51}" destId="{C4175017-DE06-4A1B-9728-0B8ACDF64E2A}" srcOrd="0" destOrd="0" presId="urn:microsoft.com/office/officeart/2005/8/layout/default"/>
    <dgm:cxn modelId="{6154C9D9-0DA4-448A-825D-F7260F79D1E7}" type="presOf" srcId="{6AA60439-20F1-4D8C-A5F1-179F80581F92}" destId="{3E2FFE80-2394-4D19-AB28-34019EBF7D59}" srcOrd="0" destOrd="0" presId="urn:microsoft.com/office/officeart/2005/8/layout/default"/>
    <dgm:cxn modelId="{4DE995DD-04CD-4FE6-B270-55FB2050A5BD}" srcId="{6AA60439-20F1-4D8C-A5F1-179F80581F92}" destId="{B60E2030-FBB1-4CFE-8CE8-B4F01871EFFE}" srcOrd="4" destOrd="0" parTransId="{1475113B-64B2-4D3E-967F-303880B0D8CA}" sibTransId="{D180365D-1201-4CA5-B31E-73C96F8FE91C}"/>
    <dgm:cxn modelId="{34DF8AF4-83EF-4008-8DB0-8E2C9913DB49}" type="presOf" srcId="{1F286DF0-0908-4EC3-81FE-F4A0323F1DFB}" destId="{6B37842E-1E0B-4501-ABA0-FAB128192F28}" srcOrd="0" destOrd="0" presId="urn:microsoft.com/office/officeart/2005/8/layout/default"/>
    <dgm:cxn modelId="{12849DF9-85E4-4C21-9801-12A2F8FAB521}" type="presOf" srcId="{CD3EFE16-C74B-438C-A1A9-1E54BABF99B8}" destId="{A2B01C52-0084-4999-B0E8-EFF22052F92A}" srcOrd="0" destOrd="0" presId="urn:microsoft.com/office/officeart/2005/8/layout/default"/>
    <dgm:cxn modelId="{6C455502-EEC4-4169-8E56-86949FA2926C}" type="presParOf" srcId="{3E2FFE80-2394-4D19-AB28-34019EBF7D59}" destId="{EA7D08B3-98B1-4D20-AEA2-89376BDDAE34}" srcOrd="0" destOrd="0" presId="urn:microsoft.com/office/officeart/2005/8/layout/default"/>
    <dgm:cxn modelId="{928D587C-BEFD-4167-A4F1-F6962BF6EE5E}" type="presParOf" srcId="{3E2FFE80-2394-4D19-AB28-34019EBF7D59}" destId="{2E4B9310-3497-4975-B736-C2100A7C0E2E}" srcOrd="1" destOrd="0" presId="urn:microsoft.com/office/officeart/2005/8/layout/default"/>
    <dgm:cxn modelId="{29647781-4A2E-4E05-99BE-EE6F9A5DEE1A}" type="presParOf" srcId="{3E2FFE80-2394-4D19-AB28-34019EBF7D59}" destId="{C4175017-DE06-4A1B-9728-0B8ACDF64E2A}" srcOrd="2" destOrd="0" presId="urn:microsoft.com/office/officeart/2005/8/layout/default"/>
    <dgm:cxn modelId="{DFE21EBD-213F-453C-AA8C-C69E08E90C2C}" type="presParOf" srcId="{3E2FFE80-2394-4D19-AB28-34019EBF7D59}" destId="{4B78895C-0F82-413B-9015-32928DBD16F5}" srcOrd="3" destOrd="0" presId="urn:microsoft.com/office/officeart/2005/8/layout/default"/>
    <dgm:cxn modelId="{4EACEDA1-5452-46EF-8639-DCD471499499}" type="presParOf" srcId="{3E2FFE80-2394-4D19-AB28-34019EBF7D59}" destId="{4574B1C8-9CFB-4090-A308-C24C328A2FC5}" srcOrd="4" destOrd="0" presId="urn:microsoft.com/office/officeart/2005/8/layout/default"/>
    <dgm:cxn modelId="{BD333C94-5887-47B6-98AA-2D59AAF3D8C6}" type="presParOf" srcId="{3E2FFE80-2394-4D19-AB28-34019EBF7D59}" destId="{CF54361B-F8C5-425F-9264-381F2D350F32}" srcOrd="5" destOrd="0" presId="urn:microsoft.com/office/officeart/2005/8/layout/default"/>
    <dgm:cxn modelId="{AB996372-BA0D-4383-B073-AE9A70A0C110}" type="presParOf" srcId="{3E2FFE80-2394-4D19-AB28-34019EBF7D59}" destId="{0ED16CBF-B737-4280-92AE-C6595AFFB392}" srcOrd="6" destOrd="0" presId="urn:microsoft.com/office/officeart/2005/8/layout/default"/>
    <dgm:cxn modelId="{091E81BC-B513-457D-928E-ECED7AFA0A9C}" type="presParOf" srcId="{3E2FFE80-2394-4D19-AB28-34019EBF7D59}" destId="{475E6AE4-6DDA-4457-9ECF-B15DEA7D85B8}" srcOrd="7" destOrd="0" presId="urn:microsoft.com/office/officeart/2005/8/layout/default"/>
    <dgm:cxn modelId="{8D757D55-2AD9-4155-BF66-E67864391B35}" type="presParOf" srcId="{3E2FFE80-2394-4D19-AB28-34019EBF7D59}" destId="{0D4757BF-5F9C-43C7-984B-2C18AB01F432}" srcOrd="8" destOrd="0" presId="urn:microsoft.com/office/officeart/2005/8/layout/default"/>
    <dgm:cxn modelId="{24B62976-1558-479D-AD34-153C34771908}" type="presParOf" srcId="{3E2FFE80-2394-4D19-AB28-34019EBF7D59}" destId="{4CAEC461-82A6-4217-B1FE-FC87FA2EA571}" srcOrd="9" destOrd="0" presId="urn:microsoft.com/office/officeart/2005/8/layout/default"/>
    <dgm:cxn modelId="{A0B23662-977C-4832-9F1C-770CEE1E940A}" type="presParOf" srcId="{3E2FFE80-2394-4D19-AB28-34019EBF7D59}" destId="{6B37842E-1E0B-4501-ABA0-FAB128192F28}" srcOrd="10" destOrd="0" presId="urn:microsoft.com/office/officeart/2005/8/layout/default"/>
    <dgm:cxn modelId="{C23C83A0-5D9F-4959-BA63-6C98142A35D5}" type="presParOf" srcId="{3E2FFE80-2394-4D19-AB28-34019EBF7D59}" destId="{31844AF7-ECCA-448B-BC8B-347C1F873346}" srcOrd="11" destOrd="0" presId="urn:microsoft.com/office/officeart/2005/8/layout/default"/>
    <dgm:cxn modelId="{C46F746E-4A0B-4F66-A8EE-66CF1AF3EDEC}" type="presParOf" srcId="{3E2FFE80-2394-4D19-AB28-34019EBF7D59}" destId="{F96BC2B8-534F-4B9D-B385-80F1BEC75B0D}" srcOrd="12" destOrd="0" presId="urn:microsoft.com/office/officeart/2005/8/layout/default"/>
    <dgm:cxn modelId="{910D343E-79B5-43F6-A8BE-5005DDB03790}" type="presParOf" srcId="{3E2FFE80-2394-4D19-AB28-34019EBF7D59}" destId="{C340FAC6-E89C-482F-8770-64C27BD4852F}" srcOrd="13" destOrd="0" presId="urn:microsoft.com/office/officeart/2005/8/layout/default"/>
    <dgm:cxn modelId="{EF82C63E-DCC5-4221-9C42-45EFB7487515}" type="presParOf" srcId="{3E2FFE80-2394-4D19-AB28-34019EBF7D59}" destId="{D9068BE7-EEA1-488D-8B46-43EAAE762579}" srcOrd="14" destOrd="0" presId="urn:microsoft.com/office/officeart/2005/8/layout/default"/>
    <dgm:cxn modelId="{28878A2F-0A73-4EDB-A43D-7867C38E6134}" type="presParOf" srcId="{3E2FFE80-2394-4D19-AB28-34019EBF7D59}" destId="{F9F74976-445F-43DB-8BB4-F67FDF47A55B}" srcOrd="15" destOrd="0" presId="urn:microsoft.com/office/officeart/2005/8/layout/default"/>
    <dgm:cxn modelId="{BBA6491E-1C2D-4DC6-A4FC-3DF9C8BA2F84}" type="presParOf" srcId="{3E2FFE80-2394-4D19-AB28-34019EBF7D59}" destId="{A83A5DE3-43A0-412D-8ABC-7E9E7D95CCE6}" srcOrd="16" destOrd="0" presId="urn:microsoft.com/office/officeart/2005/8/layout/default"/>
    <dgm:cxn modelId="{D17626F2-D5DD-4614-B751-2E7C54B15746}" type="presParOf" srcId="{3E2FFE80-2394-4D19-AB28-34019EBF7D59}" destId="{E028FF6B-8A34-45A1-8BC8-1D796F7735C9}" srcOrd="17" destOrd="0" presId="urn:microsoft.com/office/officeart/2005/8/layout/default"/>
    <dgm:cxn modelId="{F82389F1-7829-44AD-8929-4597F9DDAEAF}" type="presParOf" srcId="{3E2FFE80-2394-4D19-AB28-34019EBF7D59}" destId="{A2B01C52-0084-4999-B0E8-EFF22052F92A}"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02784-6183-4FC6-965E-F9CE6807F635}">
      <dsp:nvSpPr>
        <dsp:cNvPr id="0" name=""/>
        <dsp:cNvSpPr/>
      </dsp:nvSpPr>
      <dsp:spPr>
        <a:xfrm>
          <a:off x="0" y="1045102"/>
          <a:ext cx="2705099" cy="17177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8333B-FDB0-4ED3-A65B-5CE86FBEA9EB}">
      <dsp:nvSpPr>
        <dsp:cNvPr id="0" name=""/>
        <dsp:cNvSpPr/>
      </dsp:nvSpPr>
      <dsp:spPr>
        <a:xfrm>
          <a:off x="300566" y="1330640"/>
          <a:ext cx="2705099" cy="171773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Behavior (significantly) out of place in the environment.</a:t>
          </a:r>
        </a:p>
      </dsp:txBody>
      <dsp:txXfrm>
        <a:off x="350877" y="1380951"/>
        <a:ext cx="2604477" cy="1617116"/>
      </dsp:txXfrm>
    </dsp:sp>
    <dsp:sp modelId="{551B66E1-3308-44D6-8C2F-A6DBC855269E}">
      <dsp:nvSpPr>
        <dsp:cNvPr id="0" name=""/>
        <dsp:cNvSpPr/>
      </dsp:nvSpPr>
      <dsp:spPr>
        <a:xfrm>
          <a:off x="3306233" y="1045102"/>
          <a:ext cx="2705099" cy="17177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882112-BFF8-4FAC-9F82-5CA2DFB98266}">
      <dsp:nvSpPr>
        <dsp:cNvPr id="0" name=""/>
        <dsp:cNvSpPr/>
      </dsp:nvSpPr>
      <dsp:spPr>
        <a:xfrm>
          <a:off x="3606799" y="1330640"/>
          <a:ext cx="2705099" cy="171773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That is involuntary.</a:t>
          </a:r>
        </a:p>
      </dsp:txBody>
      <dsp:txXfrm>
        <a:off x="3657110" y="1380951"/>
        <a:ext cx="2604477" cy="1617116"/>
      </dsp:txXfrm>
    </dsp:sp>
    <dsp:sp modelId="{0E41C591-6831-4094-9641-5DFDDEC81659}">
      <dsp:nvSpPr>
        <dsp:cNvPr id="0" name=""/>
        <dsp:cNvSpPr/>
      </dsp:nvSpPr>
      <dsp:spPr>
        <a:xfrm>
          <a:off x="6612466" y="1045102"/>
          <a:ext cx="2705099" cy="17177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205EFD-3508-490E-A6EC-C06FEB6D65E1}">
      <dsp:nvSpPr>
        <dsp:cNvPr id="0" name=""/>
        <dsp:cNvSpPr/>
      </dsp:nvSpPr>
      <dsp:spPr>
        <a:xfrm>
          <a:off x="6913033" y="1330640"/>
          <a:ext cx="2705099" cy="171773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And is not a reasonable reaction to an outside stimulation.</a:t>
          </a:r>
        </a:p>
      </dsp:txBody>
      <dsp:txXfrm>
        <a:off x="6963344" y="1380951"/>
        <a:ext cx="2604477" cy="1617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D08B3-98B1-4D20-AEA2-89376BDDAE34}">
      <dsp:nvSpPr>
        <dsp:cNvPr id="0" name=""/>
        <dsp:cNvSpPr/>
      </dsp:nvSpPr>
      <dsp:spPr>
        <a:xfrm>
          <a:off x="3239" y="113454"/>
          <a:ext cx="2569874" cy="154192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Addressing the Lawyer Suicide Crisis: A Guide for Bar Leaders.</a:t>
          </a:r>
        </a:p>
      </dsp:txBody>
      <dsp:txXfrm>
        <a:off x="3239" y="113454"/>
        <a:ext cx="2569874" cy="1541924"/>
      </dsp:txXfrm>
    </dsp:sp>
    <dsp:sp modelId="{C4175017-DE06-4A1B-9728-0B8ACDF64E2A}">
      <dsp:nvSpPr>
        <dsp:cNvPr id="0" name=""/>
        <dsp:cNvSpPr/>
      </dsp:nvSpPr>
      <dsp:spPr>
        <a:xfrm>
          <a:off x="2830100" y="113454"/>
          <a:ext cx="2569874" cy="154192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Lawyer Mental Health Crisis: Unveiling 2023 Data, Trends, and Essential Resources for Building Healthier Legal Careers</a:t>
          </a:r>
        </a:p>
      </dsp:txBody>
      <dsp:txXfrm>
        <a:off x="2830100" y="113454"/>
        <a:ext cx="2569874" cy="1541924"/>
      </dsp:txXfrm>
    </dsp:sp>
    <dsp:sp modelId="{4574B1C8-9CFB-4090-A308-C24C328A2FC5}">
      <dsp:nvSpPr>
        <dsp:cNvPr id="0" name=""/>
        <dsp:cNvSpPr/>
      </dsp:nvSpPr>
      <dsp:spPr>
        <a:xfrm>
          <a:off x="5656962" y="113454"/>
          <a:ext cx="2569874" cy="154192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Mental Health in the Legal Profession: A Crisis, a Case Study and a Call to Action</a:t>
          </a:r>
        </a:p>
      </dsp:txBody>
      <dsp:txXfrm>
        <a:off x="5656962" y="113454"/>
        <a:ext cx="2569874" cy="1541924"/>
      </dsp:txXfrm>
    </dsp:sp>
    <dsp:sp modelId="{0ED16CBF-B737-4280-92AE-C6595AFFB392}">
      <dsp:nvSpPr>
        <dsp:cNvPr id="0" name=""/>
        <dsp:cNvSpPr/>
      </dsp:nvSpPr>
      <dsp:spPr>
        <a:xfrm>
          <a:off x="8483823" y="113454"/>
          <a:ext cx="2569874" cy="154192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We Are in a Crisis: Attorney, Judge Suicide Prevention Takes Center Stage in Georgia</a:t>
          </a:r>
        </a:p>
      </dsp:txBody>
      <dsp:txXfrm>
        <a:off x="8483823" y="113454"/>
        <a:ext cx="2569874" cy="1541924"/>
      </dsp:txXfrm>
    </dsp:sp>
    <dsp:sp modelId="{0D4757BF-5F9C-43C7-984B-2C18AB01F432}">
      <dsp:nvSpPr>
        <dsp:cNvPr id="0" name=""/>
        <dsp:cNvSpPr/>
      </dsp:nvSpPr>
      <dsp:spPr>
        <a:xfrm>
          <a:off x="3239" y="1912366"/>
          <a:ext cx="2569874" cy="154192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Mental health crises plague attorneys along with alcohol abuse </a:t>
          </a:r>
        </a:p>
      </dsp:txBody>
      <dsp:txXfrm>
        <a:off x="3239" y="1912366"/>
        <a:ext cx="2569874" cy="1541924"/>
      </dsp:txXfrm>
    </dsp:sp>
    <dsp:sp modelId="{6B37842E-1E0B-4501-ABA0-FAB128192F28}">
      <dsp:nvSpPr>
        <dsp:cNvPr id="0" name=""/>
        <dsp:cNvSpPr/>
      </dsp:nvSpPr>
      <dsp:spPr>
        <a:xfrm>
          <a:off x="2830100" y="1912366"/>
          <a:ext cx="2569874" cy="154192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Lawyer Well Being as a Crisis of the Profession. </a:t>
          </a:r>
        </a:p>
      </dsp:txBody>
      <dsp:txXfrm>
        <a:off x="2830100" y="1912366"/>
        <a:ext cx="2569874" cy="1541924"/>
      </dsp:txXfrm>
    </dsp:sp>
    <dsp:sp modelId="{F96BC2B8-534F-4B9D-B385-80F1BEC75B0D}">
      <dsp:nvSpPr>
        <dsp:cNvPr id="0" name=""/>
        <dsp:cNvSpPr/>
      </dsp:nvSpPr>
      <dsp:spPr>
        <a:xfrm>
          <a:off x="5656962" y="1912366"/>
          <a:ext cx="2569874" cy="154192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 legal industry has the 11th-highest incidence of suicide among professions.” </a:t>
          </a:r>
        </a:p>
      </dsp:txBody>
      <dsp:txXfrm>
        <a:off x="5656962" y="1912366"/>
        <a:ext cx="2569874" cy="1541924"/>
      </dsp:txXfrm>
    </dsp:sp>
    <dsp:sp modelId="{D9068BE7-EEA1-488D-8B46-43EAAE762579}">
      <dsp:nvSpPr>
        <dsp:cNvPr id="0" name=""/>
        <dsp:cNvSpPr/>
      </dsp:nvSpPr>
      <dsp:spPr>
        <a:xfrm>
          <a:off x="8483823" y="1912366"/>
          <a:ext cx="2569874" cy="154192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“Lawyers ranked fourth when the proportion of suicides in that profession is compared to suicides in all other occupations . . .” </a:t>
          </a:r>
        </a:p>
      </dsp:txBody>
      <dsp:txXfrm>
        <a:off x="8483823" y="1912366"/>
        <a:ext cx="2569874" cy="1541924"/>
      </dsp:txXfrm>
    </dsp:sp>
    <dsp:sp modelId="{A83A5DE3-43A0-412D-8ABC-7E9E7D95CCE6}">
      <dsp:nvSpPr>
        <dsp:cNvPr id="0" name=""/>
        <dsp:cNvSpPr/>
      </dsp:nvSpPr>
      <dsp:spPr>
        <a:xfrm>
          <a:off x="2830100" y="3711278"/>
          <a:ext cx="2569874" cy="154192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“Male lawyers in the United States are two times more likely to commit suicide than men in the general population.”  </a:t>
          </a:r>
        </a:p>
      </dsp:txBody>
      <dsp:txXfrm>
        <a:off x="2830100" y="3711278"/>
        <a:ext cx="2569874" cy="1541924"/>
      </dsp:txXfrm>
    </dsp:sp>
    <dsp:sp modelId="{A2B01C52-0084-4999-B0E8-EFF22052F92A}">
      <dsp:nvSpPr>
        <dsp:cNvPr id="0" name=""/>
        <dsp:cNvSpPr/>
      </dsp:nvSpPr>
      <dsp:spPr>
        <a:xfrm>
          <a:off x="5656962" y="3711278"/>
          <a:ext cx="2569874" cy="154192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“Suicide ranks among the leading causes of premature death among lawyers.”</a:t>
          </a:r>
        </a:p>
      </dsp:txBody>
      <dsp:txXfrm>
        <a:off x="5656962" y="3711278"/>
        <a:ext cx="2569874" cy="15419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ADFAA-7776-4007-8AA8-951DEF129617}"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5D86E-3CE0-4FC6-8BD8-D150D9DD00B0}" type="slidenum">
              <a:rPr lang="en-US" smtClean="0"/>
              <a:t>‹#›</a:t>
            </a:fld>
            <a:endParaRPr lang="en-US"/>
          </a:p>
        </p:txBody>
      </p:sp>
    </p:spTree>
    <p:extLst>
      <p:ext uri="{BB962C8B-B14F-4D97-AF65-F5344CB8AC3E}">
        <p14:creationId xmlns:p14="http://schemas.microsoft.com/office/powerpoint/2010/main" val="278589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 ACCEPT MY DIAGNOSIS:  (a) meds work and (b) “normal thoughts every day”	</a:t>
            </a:r>
          </a:p>
        </p:txBody>
      </p:sp>
      <p:sp>
        <p:nvSpPr>
          <p:cNvPr id="4" name="Slide Number Placeholder 3"/>
          <p:cNvSpPr>
            <a:spLocks noGrp="1"/>
          </p:cNvSpPr>
          <p:nvPr>
            <p:ph type="sldNum" sz="quarter" idx="5"/>
          </p:nvPr>
        </p:nvSpPr>
        <p:spPr/>
        <p:txBody>
          <a:bodyPr/>
          <a:lstStyle/>
          <a:p>
            <a:fld id="{A85C1D99-AFC4-4091-91C0-81021CDD715B}" type="slidenum">
              <a:rPr lang="en-US" smtClean="0"/>
              <a:t>7</a:t>
            </a:fld>
            <a:endParaRPr lang="en-US"/>
          </a:p>
        </p:txBody>
      </p:sp>
    </p:spTree>
    <p:extLst>
      <p:ext uri="{BB962C8B-B14F-4D97-AF65-F5344CB8AC3E}">
        <p14:creationId xmlns:p14="http://schemas.microsoft.com/office/powerpoint/2010/main" val="372322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005F2B-B312-4558-8CD0-0961704E7E44}" type="slidenum">
              <a:rPr lang="en-US" smtClean="0"/>
              <a:t>30</a:t>
            </a:fld>
            <a:endParaRPr lang="en-US"/>
          </a:p>
        </p:txBody>
      </p:sp>
    </p:spTree>
    <p:extLst>
      <p:ext uri="{BB962C8B-B14F-4D97-AF65-F5344CB8AC3E}">
        <p14:creationId xmlns:p14="http://schemas.microsoft.com/office/powerpoint/2010/main" val="393178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005F2B-B312-4558-8CD0-0961704E7E44}" type="slidenum">
              <a:rPr lang="en-US" smtClean="0"/>
              <a:t>31</a:t>
            </a:fld>
            <a:endParaRPr lang="en-US"/>
          </a:p>
        </p:txBody>
      </p:sp>
    </p:spTree>
    <p:extLst>
      <p:ext uri="{BB962C8B-B14F-4D97-AF65-F5344CB8AC3E}">
        <p14:creationId xmlns:p14="http://schemas.microsoft.com/office/powerpoint/2010/main" val="73804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4B004-383E-44BA-B6B7-8269B9859668}" type="slidenum">
              <a:rPr lang="en-US" smtClean="0"/>
              <a:t>34</a:t>
            </a:fld>
            <a:endParaRPr lang="en-US"/>
          </a:p>
        </p:txBody>
      </p:sp>
    </p:spTree>
    <p:extLst>
      <p:ext uri="{BB962C8B-B14F-4D97-AF65-F5344CB8AC3E}">
        <p14:creationId xmlns:p14="http://schemas.microsoft.com/office/powerpoint/2010/main" val="249196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7C08B-F612-4B81-83A3-9EAC2A38D2F9}" type="slidenum">
              <a:rPr lang="en-US" smtClean="0"/>
              <a:t>41</a:t>
            </a:fld>
            <a:endParaRPr lang="en-US"/>
          </a:p>
        </p:txBody>
      </p:sp>
    </p:spTree>
    <p:extLst>
      <p:ext uri="{BB962C8B-B14F-4D97-AF65-F5344CB8AC3E}">
        <p14:creationId xmlns:p14="http://schemas.microsoft.com/office/powerpoint/2010/main" val="32035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21FA78-2AFC-486B-A6D7-21AE870F1E19}"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D7F9-9F17-47CA-B75A-D06690E79BD4}" type="slidenum">
              <a:rPr lang="en-US" smtClean="0"/>
              <a:t>‹#›</a:t>
            </a:fld>
            <a:endParaRPr lang="en-US"/>
          </a:p>
        </p:txBody>
      </p:sp>
    </p:spTree>
    <p:extLst>
      <p:ext uri="{BB962C8B-B14F-4D97-AF65-F5344CB8AC3E}">
        <p14:creationId xmlns:p14="http://schemas.microsoft.com/office/powerpoint/2010/main" val="415780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1FA78-2AFC-486B-A6D7-21AE870F1E19}"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D7F9-9F17-47CA-B75A-D06690E79BD4}" type="slidenum">
              <a:rPr lang="en-US" smtClean="0"/>
              <a:t>‹#›</a:t>
            </a:fld>
            <a:endParaRPr lang="en-US"/>
          </a:p>
        </p:txBody>
      </p:sp>
    </p:spTree>
    <p:extLst>
      <p:ext uri="{BB962C8B-B14F-4D97-AF65-F5344CB8AC3E}">
        <p14:creationId xmlns:p14="http://schemas.microsoft.com/office/powerpoint/2010/main" val="370003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1FA78-2AFC-486B-A6D7-21AE870F1E19}"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D7F9-9F17-47CA-B75A-D06690E79BD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398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1FA78-2AFC-486B-A6D7-21AE870F1E19}"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D7F9-9F17-47CA-B75A-D06690E79BD4}" type="slidenum">
              <a:rPr lang="en-US" smtClean="0"/>
              <a:t>‹#›</a:t>
            </a:fld>
            <a:endParaRPr lang="en-US"/>
          </a:p>
        </p:txBody>
      </p:sp>
    </p:spTree>
    <p:extLst>
      <p:ext uri="{BB962C8B-B14F-4D97-AF65-F5344CB8AC3E}">
        <p14:creationId xmlns:p14="http://schemas.microsoft.com/office/powerpoint/2010/main" val="48692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1FA78-2AFC-486B-A6D7-21AE870F1E19}"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D7F9-9F17-47CA-B75A-D06690E79BD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3970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1FA78-2AFC-486B-A6D7-21AE870F1E19}"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D7F9-9F17-47CA-B75A-D06690E79BD4}" type="slidenum">
              <a:rPr lang="en-US" smtClean="0"/>
              <a:t>‹#›</a:t>
            </a:fld>
            <a:endParaRPr lang="en-US"/>
          </a:p>
        </p:txBody>
      </p:sp>
    </p:spTree>
    <p:extLst>
      <p:ext uri="{BB962C8B-B14F-4D97-AF65-F5344CB8AC3E}">
        <p14:creationId xmlns:p14="http://schemas.microsoft.com/office/powerpoint/2010/main" val="239182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21FA78-2AFC-486B-A6D7-21AE870F1E19}"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D7F9-9F17-47CA-B75A-D06690E79BD4}" type="slidenum">
              <a:rPr lang="en-US" smtClean="0"/>
              <a:t>‹#›</a:t>
            </a:fld>
            <a:endParaRPr lang="en-US"/>
          </a:p>
        </p:txBody>
      </p:sp>
    </p:spTree>
    <p:extLst>
      <p:ext uri="{BB962C8B-B14F-4D97-AF65-F5344CB8AC3E}">
        <p14:creationId xmlns:p14="http://schemas.microsoft.com/office/powerpoint/2010/main" val="3785976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21FA78-2AFC-486B-A6D7-21AE870F1E19}"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D7F9-9F17-47CA-B75A-D06690E79BD4}" type="slidenum">
              <a:rPr lang="en-US" smtClean="0"/>
              <a:t>‹#›</a:t>
            </a:fld>
            <a:endParaRPr lang="en-US"/>
          </a:p>
        </p:txBody>
      </p:sp>
    </p:spTree>
    <p:extLst>
      <p:ext uri="{BB962C8B-B14F-4D97-AF65-F5344CB8AC3E}">
        <p14:creationId xmlns:p14="http://schemas.microsoft.com/office/powerpoint/2010/main" val="2963416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range background for graphics">
    <p:bg>
      <p:bgPr>
        <a:gradFill rotWithShape="1">
          <a:gsLst>
            <a:gs pos="0">
              <a:schemeClr val="accent1">
                <a:lumMod val="80000"/>
                <a:lumOff val="20000"/>
              </a:schemeClr>
            </a:gs>
            <a:gs pos="100000">
              <a:srgbClr val="E04E39"/>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5" hasCustomPrompt="1"/>
          </p:nvPr>
        </p:nvSpPr>
        <p:spPr>
          <a:xfrm>
            <a:off x="609600" y="914400"/>
            <a:ext cx="10972800" cy="384048"/>
          </a:xfrm>
        </p:spPr>
        <p:txBody>
          <a:bodyPr/>
          <a:lstStyle>
            <a:lvl1pPr marL="0" indent="0">
              <a:buNone/>
              <a:defRPr b="1">
                <a:solidFill>
                  <a:schemeClr val="tx1"/>
                </a:solidFill>
              </a:defRPr>
            </a:lvl1pPr>
          </a:lstStyle>
          <a:p>
            <a:pPr lvl="0"/>
            <a:r>
              <a:rPr lang="en-US" dirty="0"/>
              <a:t>Subhead or graphic caption</a:t>
            </a:r>
          </a:p>
        </p:txBody>
      </p:sp>
      <p:sp>
        <p:nvSpPr>
          <p:cNvPr id="2" name="Text Placeholder 2"/>
          <p:cNvSpPr>
            <a:spLocks noGrp="1"/>
          </p:cNvSpPr>
          <p:nvPr>
            <p:ph type="body" sz="quarter" idx="14"/>
          </p:nvPr>
        </p:nvSpPr>
        <p:spPr>
          <a:xfrm>
            <a:off x="609600" y="304800"/>
            <a:ext cx="10972800" cy="274320"/>
          </a:xfrm>
        </p:spPr>
        <p:txBody>
          <a:bodyPr/>
          <a:lstStyle>
            <a:lvl1pPr marL="0" indent="0">
              <a:lnSpc>
                <a:spcPts val="2400"/>
              </a:lnSpc>
              <a:spcBef>
                <a:spcPts val="0"/>
              </a:spcBef>
              <a:buNone/>
              <a:defRPr sz="1867" b="1" i="0" baseline="0">
                <a:solidFill>
                  <a:schemeClr val="tx1"/>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79029054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6096000" cy="6858000"/>
          </a:xfrm>
          <a:prstGeom prst="rect">
            <a:avLst/>
          </a:prstGeom>
          <a:solidFill>
            <a:srgbClr val="14487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2" y="1524000"/>
            <a:ext cx="4853940" cy="4331208"/>
          </a:xfrm>
          <a:prstGeom prst="rect">
            <a:avLst/>
          </a:prstGeom>
        </p:spPr>
      </p:pic>
      <p:sp>
        <p:nvSpPr>
          <p:cNvPr id="3" name="Subtitle 2"/>
          <p:cNvSpPr>
            <a:spLocks noGrp="1"/>
          </p:cNvSpPr>
          <p:nvPr>
            <p:ph type="subTitle" idx="1"/>
          </p:nvPr>
        </p:nvSpPr>
        <p:spPr>
          <a:xfrm>
            <a:off x="6705600" y="4511040"/>
            <a:ext cx="4876800" cy="1524000"/>
          </a:xfrm>
        </p:spPr>
        <p:txBody>
          <a:bodyPr/>
          <a:lstStyle>
            <a:lvl1pPr marL="0" indent="0" algn="l">
              <a:lnSpc>
                <a:spcPts val="3733"/>
              </a:lnSpc>
              <a:spcBef>
                <a:spcPts val="0"/>
              </a:spcBef>
              <a:buNone/>
              <a:defRPr baseline="0">
                <a:solidFill>
                  <a:srgbClr val="E04E39"/>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705599" y="1524000"/>
            <a:ext cx="4876800" cy="2743200"/>
          </a:xfrm>
        </p:spPr>
        <p:txBody>
          <a:bodyPr/>
          <a:lstStyle>
            <a:lvl1pPr algn="l">
              <a:lnSpc>
                <a:spcPts val="5333"/>
              </a:lnSpc>
              <a:defRPr baseline="0">
                <a:solidFill>
                  <a:srgbClr val="14487C"/>
                </a:solidFill>
              </a:defRPr>
            </a:lvl1pPr>
          </a:lstStyle>
          <a:p>
            <a:r>
              <a:rPr lang="en-US"/>
              <a:t>Click to edit Master title style</a:t>
            </a:r>
            <a:endParaRPr lang="en-US" dirty="0"/>
          </a:p>
        </p:txBody>
      </p:sp>
    </p:spTree>
    <p:extLst>
      <p:ext uri="{BB962C8B-B14F-4D97-AF65-F5344CB8AC3E}">
        <p14:creationId xmlns:p14="http://schemas.microsoft.com/office/powerpoint/2010/main" val="282626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5547" y="3867911"/>
            <a:ext cx="3541768" cy="731520"/>
          </a:xfrm>
        </p:spPr>
        <p:txBody>
          <a:bodyPr/>
          <a:lstStyle>
            <a:lvl1pPr algn="l">
              <a:lnSpc>
                <a:spcPts val="6400"/>
              </a:lnSpc>
              <a:defRPr baseline="0">
                <a:solidFill>
                  <a:srgbClr val="14487C"/>
                </a:solidFill>
              </a:defRPr>
            </a:lvl1pPr>
          </a:lstStyle>
          <a:p>
            <a:r>
              <a:rPr lang="en-US" dirty="0"/>
              <a:t>Thank you.</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7568" y="2926081"/>
            <a:ext cx="4500173" cy="3075857"/>
          </a:xfrm>
          <a:prstGeom prst="rect">
            <a:avLst/>
          </a:prstGeom>
        </p:spPr>
      </p:pic>
    </p:spTree>
    <p:extLst>
      <p:ext uri="{BB962C8B-B14F-4D97-AF65-F5344CB8AC3E}">
        <p14:creationId xmlns:p14="http://schemas.microsoft.com/office/powerpoint/2010/main" val="146838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21FA78-2AFC-486B-A6D7-21AE870F1E19}"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D7F9-9F17-47CA-B75A-D06690E79BD4}" type="slidenum">
              <a:rPr lang="en-US" smtClean="0"/>
              <a:t>‹#›</a:t>
            </a:fld>
            <a:endParaRPr lang="en-US"/>
          </a:p>
        </p:txBody>
      </p:sp>
    </p:spTree>
    <p:extLst>
      <p:ext uri="{BB962C8B-B14F-4D97-AF65-F5344CB8AC3E}">
        <p14:creationId xmlns:p14="http://schemas.microsoft.com/office/powerpoint/2010/main" val="2267132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blue">
    <p:bg>
      <p:bgPr>
        <a:solidFill>
          <a:srgbClr val="14487C"/>
        </a:solidFill>
        <a:effectLst/>
      </p:bgPr>
    </p:bg>
    <p:spTree>
      <p:nvGrpSpPr>
        <p:cNvPr id="1" name=""/>
        <p:cNvGrpSpPr/>
        <p:nvPr/>
      </p:nvGrpSpPr>
      <p:grpSpPr>
        <a:xfrm>
          <a:off x="0" y="0"/>
          <a:ext cx="0" cy="0"/>
          <a:chOff x="0" y="0"/>
          <a:chExt cx="0" cy="0"/>
        </a:xfrm>
      </p:grpSpPr>
      <p:pic>
        <p:nvPicPr>
          <p:cNvPr id="5" name="bottom-section-slide-blue-orange-2014-16x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39840"/>
            <a:ext cx="12192000" cy="524933"/>
          </a:xfrm>
          <a:prstGeom prst="rect">
            <a:avLst/>
          </a:prstGeom>
        </p:spPr>
      </p:pic>
      <p:pic>
        <p:nvPicPr>
          <p:cNvPr id="4" name="button blue-orang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2" y="487681"/>
            <a:ext cx="914444" cy="91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1828800" y="4572000"/>
            <a:ext cx="8534400" cy="1524000"/>
          </a:xfrm>
        </p:spPr>
        <p:txBody>
          <a:bodyPr/>
          <a:lstStyle>
            <a:lvl1pPr marL="0" indent="0" algn="ctr">
              <a:lnSpc>
                <a:spcPts val="3200"/>
              </a:lnSpc>
              <a:spcBef>
                <a:spcPts val="0"/>
              </a:spcBef>
              <a:buNone/>
              <a:defRPr sz="2800" baseline="0">
                <a:solidFill>
                  <a:srgbClr val="C8C8CA"/>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title"/>
          </p:nvPr>
        </p:nvSpPr>
        <p:spPr>
          <a:xfrm>
            <a:off x="609600" y="3048000"/>
            <a:ext cx="10972800" cy="1219200"/>
          </a:xfrm>
        </p:spPr>
        <p:txBody>
          <a:bodyPr anchor="b"/>
          <a:lstStyle>
            <a:lvl1pPr>
              <a:lnSpc>
                <a:spcPts val="4533"/>
              </a:lnSpc>
              <a:defRPr sz="40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08643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lue header-content-footer">
    <p:spTree>
      <p:nvGrpSpPr>
        <p:cNvPr id="1" name=""/>
        <p:cNvGrpSpPr/>
        <p:nvPr/>
      </p:nvGrpSpPr>
      <p:grpSpPr>
        <a:xfrm>
          <a:off x="0" y="0"/>
          <a:ext cx="0" cy="0"/>
          <a:chOff x="0" y="0"/>
          <a:chExt cx="0" cy="0"/>
        </a:xfrm>
      </p:grpSpPr>
      <p:pic>
        <p:nvPicPr>
          <p:cNvPr id="6" name="bottom-rounded 16x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7" y="0"/>
            <a:ext cx="12176967" cy="6858000"/>
          </a:xfrm>
          <a:prstGeom prst="rect">
            <a:avLst/>
          </a:prstGeom>
        </p:spPr>
      </p:pic>
      <p:pic>
        <p:nvPicPr>
          <p:cNvPr id="2" name="DRI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035041"/>
            <a:ext cx="1778000" cy="641351"/>
          </a:xfrm>
          <a:prstGeom prst="rect">
            <a:avLst/>
          </a:prstGeom>
        </p:spPr>
      </p:pic>
      <p:cxnSp>
        <p:nvCxnSpPr>
          <p:cNvPr id="7" name="Straight Connector 6"/>
          <p:cNvCxnSpPr/>
          <p:nvPr/>
        </p:nvCxnSpPr>
        <p:spPr>
          <a:xfrm>
            <a:off x="609600" y="593725"/>
            <a:ext cx="10972800" cy="0"/>
          </a:xfrm>
          <a:prstGeom prst="line">
            <a:avLst/>
          </a:prstGeom>
          <a:ln w="38100">
            <a:solidFill>
              <a:srgbClr val="E04E39"/>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idx="1"/>
          </p:nvPr>
        </p:nvSpPr>
        <p:spPr>
          <a:xfrm>
            <a:off x="609600" y="1524000"/>
            <a:ext cx="10972800" cy="4267200"/>
          </a:xfrm>
          <a:prstGeom prst="rect">
            <a:avLst/>
          </a:prstGeom>
        </p:spPr>
        <p:txBody>
          <a:bodyPr vert="horz" lIns="0" tIns="0" rIns="0" bIns="0" rtlCol="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5" hasCustomPrompt="1"/>
          </p:nvPr>
        </p:nvSpPr>
        <p:spPr>
          <a:xfrm>
            <a:off x="609600" y="914400"/>
            <a:ext cx="10972800" cy="384048"/>
          </a:xfrm>
        </p:spPr>
        <p:txBody>
          <a:bodyPr/>
          <a:lstStyle>
            <a:lvl1pPr marL="0" indent="0">
              <a:buNone/>
              <a:defRPr b="1">
                <a:solidFill>
                  <a:schemeClr val="tx1"/>
                </a:solidFill>
              </a:defRPr>
            </a:lvl1pPr>
          </a:lstStyle>
          <a:p>
            <a:pPr lvl="0"/>
            <a:r>
              <a:rPr lang="en-US" dirty="0"/>
              <a:t>Subhead</a:t>
            </a:r>
          </a:p>
        </p:txBody>
      </p:sp>
      <p:sp>
        <p:nvSpPr>
          <p:cNvPr id="5" name="Text Placeholder 2"/>
          <p:cNvSpPr>
            <a:spLocks noGrp="1"/>
          </p:cNvSpPr>
          <p:nvPr>
            <p:ph type="body" sz="quarter" idx="14"/>
          </p:nvPr>
        </p:nvSpPr>
        <p:spPr>
          <a:xfrm>
            <a:off x="609600" y="304800"/>
            <a:ext cx="10972800" cy="274320"/>
          </a:xfrm>
        </p:spPr>
        <p:txBody>
          <a:bodyPr/>
          <a:lstStyle>
            <a:lvl1pPr marL="0" marR="0" indent="0" algn="l" defTabSz="1219170" rtl="0" eaLnBrk="1" fontAlgn="auto" latinLnBrk="0" hangingPunct="1">
              <a:lnSpc>
                <a:spcPts val="2400"/>
              </a:lnSpc>
              <a:spcBef>
                <a:spcPts val="0"/>
              </a:spcBef>
              <a:spcAft>
                <a:spcPts val="0"/>
              </a:spcAft>
              <a:buClrTx/>
              <a:buSzTx/>
              <a:buFont typeface="Arial" pitchFamily="34" charset="0"/>
              <a:buNone/>
              <a:tabLst/>
              <a:defRPr sz="1867" b="1" i="0" baseline="0">
                <a:solidFill>
                  <a:srgbClr val="14487C"/>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1189404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lue header-2 columns-footer">
    <p:spTree>
      <p:nvGrpSpPr>
        <p:cNvPr id="1" name=""/>
        <p:cNvGrpSpPr/>
        <p:nvPr/>
      </p:nvGrpSpPr>
      <p:grpSpPr>
        <a:xfrm>
          <a:off x="0" y="0"/>
          <a:ext cx="0" cy="0"/>
          <a:chOff x="0" y="0"/>
          <a:chExt cx="0" cy="0"/>
        </a:xfrm>
      </p:grpSpPr>
      <p:pic>
        <p:nvPicPr>
          <p:cNvPr id="13" name="bottom-rounded 16x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7" y="0"/>
            <a:ext cx="12176967" cy="6858000"/>
          </a:xfrm>
          <a:prstGeom prst="rect">
            <a:avLst/>
          </a:prstGeom>
        </p:spPr>
      </p:pic>
      <p:pic>
        <p:nvPicPr>
          <p:cNvPr id="11" name="DRI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035042"/>
            <a:ext cx="1778000" cy="641351"/>
          </a:xfrm>
          <a:prstGeom prst="rect">
            <a:avLst/>
          </a:prstGeom>
        </p:spPr>
      </p:pic>
      <p:cxnSp>
        <p:nvCxnSpPr>
          <p:cNvPr id="6" name="Straight Connector 5"/>
          <p:cNvCxnSpPr/>
          <p:nvPr userDrawn="1"/>
        </p:nvCxnSpPr>
        <p:spPr>
          <a:xfrm>
            <a:off x="609600" y="593725"/>
            <a:ext cx="10972800" cy="0"/>
          </a:xfrm>
          <a:prstGeom prst="line">
            <a:avLst/>
          </a:prstGeom>
          <a:ln w="38100">
            <a:solidFill>
              <a:srgbClr val="E04E39"/>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09600" y="1524000"/>
            <a:ext cx="10972800" cy="4267200"/>
          </a:xfrm>
        </p:spPr>
        <p:txBody>
          <a:bodyPr numCol="2" spcCol="457200"/>
          <a:lstStyle>
            <a:lvl1pPr marL="0" indent="0">
              <a:lnSpc>
                <a:spcPts val="3733"/>
              </a:lnSpc>
              <a:spcBef>
                <a:spcPts val="800"/>
              </a:spcBef>
              <a:buNone/>
              <a:defRPr sz="3200">
                <a:solidFill>
                  <a:srgbClr val="000000"/>
                </a:solidFill>
                <a:latin typeface="+mj-lt"/>
                <a:ea typeface="Segoe UI" pitchFamily="34" charset="0"/>
                <a:cs typeface="Segoe UI" pitchFamily="34" charset="0"/>
              </a:defRPr>
            </a:lvl1pPr>
            <a:lvl2pPr marL="0" indent="-304792">
              <a:lnSpc>
                <a:spcPts val="2933"/>
              </a:lnSpc>
              <a:spcBef>
                <a:spcPts val="533"/>
              </a:spcBef>
              <a:buClr>
                <a:srgbClr val="E04E39"/>
              </a:buClr>
              <a:buFont typeface="Wingdings" pitchFamily="2" charset="2"/>
              <a:buChar char="§"/>
              <a:defRPr sz="2400" baseline="0">
                <a:solidFill>
                  <a:srgbClr val="000000"/>
                </a:solidFill>
                <a:latin typeface="+mj-lt"/>
                <a:ea typeface="Segoe UI" pitchFamily="34" charset="0"/>
                <a:cs typeface="Segoe UI" pitchFamily="34" charset="0"/>
              </a:defRPr>
            </a:lvl2pPr>
            <a:lvl3pPr marL="731502" indent="-365751">
              <a:lnSpc>
                <a:spcPts val="2400"/>
              </a:lnSpc>
              <a:spcBef>
                <a:spcPts val="400"/>
              </a:spcBef>
              <a:buFont typeface="Calibri" pitchFamily="34" charset="0"/>
              <a:buChar char="—"/>
              <a:defRPr sz="1867" baseline="0">
                <a:solidFill>
                  <a:srgbClr val="000000"/>
                </a:solidFill>
                <a:latin typeface="+mj-lt"/>
                <a:ea typeface="Segoe UI" pitchFamily="34" charset="0"/>
                <a:cs typeface="Segoe UI" pitchFamily="34" charset="0"/>
              </a:defRPr>
            </a:lvl3pPr>
            <a:lvl4pPr marL="1097253" indent="-304792">
              <a:lnSpc>
                <a:spcPts val="2133"/>
              </a:lnSpc>
              <a:spcBef>
                <a:spcPts val="267"/>
              </a:spcBef>
              <a:buFont typeface="Arial" pitchFamily="34" charset="0"/>
              <a:buChar char="•"/>
              <a:defRPr sz="1600" baseline="0">
                <a:solidFill>
                  <a:srgbClr val="000000"/>
                </a:solidFill>
                <a:latin typeface="+mj-lt"/>
                <a:ea typeface="Segoe UI" pitchFamily="34" charset="0"/>
                <a:cs typeface="Segoe UI" pitchFamily="34" charset="0"/>
              </a:defRPr>
            </a:lvl4pPr>
            <a:lvl5pPr marL="1463003">
              <a:lnSpc>
                <a:spcPts val="2133"/>
              </a:lnSpc>
              <a:spcBef>
                <a:spcPts val="267"/>
              </a:spcBef>
              <a:defRPr sz="1600">
                <a:solidFill>
                  <a:srgbClr val="000000"/>
                </a:solidFill>
                <a:latin typeface="+mj-lt"/>
                <a:ea typeface="Segoe UI" pitchFamily="34" charset="0"/>
                <a:cs typeface="Segoe UI"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5" hasCustomPrompt="1"/>
          </p:nvPr>
        </p:nvSpPr>
        <p:spPr>
          <a:xfrm>
            <a:off x="609600" y="914400"/>
            <a:ext cx="10972800" cy="384048"/>
          </a:xfrm>
        </p:spPr>
        <p:txBody>
          <a:bodyPr/>
          <a:lstStyle>
            <a:lvl1pPr marL="0" indent="0">
              <a:buNone/>
              <a:defRPr b="1">
                <a:solidFill>
                  <a:schemeClr val="tx1"/>
                </a:solidFill>
              </a:defRPr>
            </a:lvl1pPr>
          </a:lstStyle>
          <a:p>
            <a:pPr lvl="0"/>
            <a:r>
              <a:rPr lang="en-US" dirty="0"/>
              <a:t>Subhead</a:t>
            </a:r>
          </a:p>
        </p:txBody>
      </p:sp>
      <p:sp>
        <p:nvSpPr>
          <p:cNvPr id="8" name="Text Placeholder 2"/>
          <p:cNvSpPr>
            <a:spLocks noGrp="1"/>
          </p:cNvSpPr>
          <p:nvPr>
            <p:ph type="body" sz="quarter" idx="14"/>
          </p:nvPr>
        </p:nvSpPr>
        <p:spPr>
          <a:xfrm>
            <a:off x="609600" y="304800"/>
            <a:ext cx="10972800" cy="274320"/>
          </a:xfrm>
        </p:spPr>
        <p:txBody>
          <a:bodyPr/>
          <a:lstStyle>
            <a:lvl1pPr marL="0" indent="0">
              <a:lnSpc>
                <a:spcPts val="2400"/>
              </a:lnSpc>
              <a:spcBef>
                <a:spcPts val="0"/>
              </a:spcBef>
              <a:buNone/>
              <a:defRPr sz="1867" b="1" i="0" baseline="0">
                <a:solidFill>
                  <a:srgbClr val="14487C"/>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2561279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lue header-content">
    <p:spTree>
      <p:nvGrpSpPr>
        <p:cNvPr id="1" name=""/>
        <p:cNvGrpSpPr/>
        <p:nvPr/>
      </p:nvGrpSpPr>
      <p:grpSpPr>
        <a:xfrm>
          <a:off x="0" y="0"/>
          <a:ext cx="0" cy="0"/>
          <a:chOff x="0" y="0"/>
          <a:chExt cx="0" cy="0"/>
        </a:xfrm>
      </p:grpSpPr>
      <p:cxnSp>
        <p:nvCxnSpPr>
          <p:cNvPr id="6" name="Straight Connector 5"/>
          <p:cNvCxnSpPr/>
          <p:nvPr userDrawn="1"/>
        </p:nvCxnSpPr>
        <p:spPr>
          <a:xfrm>
            <a:off x="609600" y="593725"/>
            <a:ext cx="10972800" cy="0"/>
          </a:xfrm>
          <a:prstGeom prst="line">
            <a:avLst/>
          </a:prstGeom>
          <a:ln w="38100">
            <a:solidFill>
              <a:srgbClr val="E04E39"/>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idx="1"/>
          </p:nvPr>
        </p:nvSpPr>
        <p:spPr>
          <a:xfrm>
            <a:off x="609600" y="1524000"/>
            <a:ext cx="10972800" cy="4572000"/>
          </a:xfrm>
          <a:prstGeom prst="rect">
            <a:avLst/>
          </a:prstGeom>
        </p:spPr>
        <p:txBody>
          <a:bodyPr vert="horz" lIns="0" tIns="0" rIns="0" bIns="0" rtlCol="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5" hasCustomPrompt="1"/>
          </p:nvPr>
        </p:nvSpPr>
        <p:spPr>
          <a:xfrm>
            <a:off x="609600" y="914400"/>
            <a:ext cx="10972800" cy="384048"/>
          </a:xfrm>
        </p:spPr>
        <p:txBody>
          <a:bodyPr/>
          <a:lstStyle>
            <a:lvl1pPr marL="0" indent="0">
              <a:buNone/>
              <a:defRPr b="1">
                <a:solidFill>
                  <a:schemeClr val="tx1"/>
                </a:solidFill>
              </a:defRPr>
            </a:lvl1pPr>
          </a:lstStyle>
          <a:p>
            <a:pPr lvl="0"/>
            <a:r>
              <a:rPr lang="en-US" dirty="0"/>
              <a:t>Subhead</a:t>
            </a:r>
          </a:p>
        </p:txBody>
      </p:sp>
      <p:sp>
        <p:nvSpPr>
          <p:cNvPr id="8" name="Text Placeholder 2"/>
          <p:cNvSpPr>
            <a:spLocks noGrp="1"/>
          </p:cNvSpPr>
          <p:nvPr>
            <p:ph type="body" sz="quarter" idx="14"/>
          </p:nvPr>
        </p:nvSpPr>
        <p:spPr>
          <a:xfrm>
            <a:off x="609600" y="304800"/>
            <a:ext cx="10972800" cy="274320"/>
          </a:xfrm>
        </p:spPr>
        <p:txBody>
          <a:bodyPr/>
          <a:lstStyle>
            <a:lvl1pPr marL="0" indent="0">
              <a:lnSpc>
                <a:spcPts val="2400"/>
              </a:lnSpc>
              <a:spcBef>
                <a:spcPts val="0"/>
              </a:spcBef>
              <a:buNone/>
              <a:defRPr sz="1867" b="1" i="0" baseline="0">
                <a:solidFill>
                  <a:srgbClr val="14487C"/>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613318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lue header">
    <p:spTree>
      <p:nvGrpSpPr>
        <p:cNvPr id="1" name=""/>
        <p:cNvGrpSpPr/>
        <p:nvPr/>
      </p:nvGrpSpPr>
      <p:grpSpPr>
        <a:xfrm>
          <a:off x="0" y="0"/>
          <a:ext cx="0" cy="0"/>
          <a:chOff x="0" y="0"/>
          <a:chExt cx="0" cy="0"/>
        </a:xfrm>
      </p:grpSpPr>
      <p:cxnSp>
        <p:nvCxnSpPr>
          <p:cNvPr id="6" name="Straight Connector 5"/>
          <p:cNvCxnSpPr/>
          <p:nvPr userDrawn="1"/>
        </p:nvCxnSpPr>
        <p:spPr>
          <a:xfrm>
            <a:off x="609600" y="593725"/>
            <a:ext cx="10972800" cy="0"/>
          </a:xfrm>
          <a:prstGeom prst="line">
            <a:avLst/>
          </a:prstGeom>
          <a:ln w="38100">
            <a:solidFill>
              <a:srgbClr val="E04E39"/>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5" hasCustomPrompt="1"/>
          </p:nvPr>
        </p:nvSpPr>
        <p:spPr>
          <a:xfrm>
            <a:off x="609600" y="914400"/>
            <a:ext cx="10972800" cy="384048"/>
          </a:xfrm>
        </p:spPr>
        <p:txBody>
          <a:bodyPr/>
          <a:lstStyle>
            <a:lvl1pPr marL="0" indent="0">
              <a:buNone/>
              <a:defRPr b="1">
                <a:solidFill>
                  <a:schemeClr val="tx1"/>
                </a:solidFill>
              </a:defRPr>
            </a:lvl1pPr>
          </a:lstStyle>
          <a:p>
            <a:pPr lvl="0"/>
            <a:r>
              <a:rPr lang="en-US" dirty="0"/>
              <a:t>Subhead or graphic caption</a:t>
            </a:r>
          </a:p>
        </p:txBody>
      </p:sp>
      <p:sp>
        <p:nvSpPr>
          <p:cNvPr id="8" name="Text Placeholder 2"/>
          <p:cNvSpPr>
            <a:spLocks noGrp="1"/>
          </p:cNvSpPr>
          <p:nvPr>
            <p:ph type="body" sz="quarter" idx="14"/>
          </p:nvPr>
        </p:nvSpPr>
        <p:spPr>
          <a:xfrm>
            <a:off x="609600" y="304800"/>
            <a:ext cx="10972800" cy="274320"/>
          </a:xfrm>
        </p:spPr>
        <p:txBody>
          <a:bodyPr/>
          <a:lstStyle>
            <a:lvl1pPr marL="0" indent="0">
              <a:lnSpc>
                <a:spcPts val="2400"/>
              </a:lnSpc>
              <a:spcBef>
                <a:spcPts val="0"/>
              </a:spcBef>
              <a:buNone/>
              <a:defRPr sz="1867" b="1" i="0" baseline="0">
                <a:solidFill>
                  <a:srgbClr val="14487C"/>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1396991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background for graphics">
    <p:bg>
      <p:bgPr>
        <a:gradFill rotWithShape="1">
          <a:gsLst>
            <a:gs pos="0">
              <a:schemeClr val="bg1">
                <a:lumMod val="80000"/>
                <a:lumOff val="20000"/>
              </a:schemeClr>
            </a:gs>
            <a:gs pos="100000">
              <a:srgbClr val="14487C"/>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5" hasCustomPrompt="1"/>
          </p:nvPr>
        </p:nvSpPr>
        <p:spPr>
          <a:xfrm>
            <a:off x="609600" y="914400"/>
            <a:ext cx="10972800" cy="384048"/>
          </a:xfrm>
        </p:spPr>
        <p:txBody>
          <a:bodyPr/>
          <a:lstStyle>
            <a:lvl1pPr marL="0" indent="0">
              <a:buNone/>
              <a:defRPr b="1">
                <a:solidFill>
                  <a:schemeClr val="tx1"/>
                </a:solidFill>
              </a:defRPr>
            </a:lvl1pPr>
          </a:lstStyle>
          <a:p>
            <a:pPr lvl="0"/>
            <a:r>
              <a:rPr lang="en-US" dirty="0"/>
              <a:t>Subhead or graphic caption</a:t>
            </a:r>
          </a:p>
        </p:txBody>
      </p:sp>
      <p:sp>
        <p:nvSpPr>
          <p:cNvPr id="2" name="Text Placeholder 2"/>
          <p:cNvSpPr>
            <a:spLocks noGrp="1"/>
          </p:cNvSpPr>
          <p:nvPr>
            <p:ph type="body" sz="quarter" idx="14"/>
          </p:nvPr>
        </p:nvSpPr>
        <p:spPr>
          <a:xfrm>
            <a:off x="609600" y="304800"/>
            <a:ext cx="10972800" cy="274320"/>
          </a:xfrm>
        </p:spPr>
        <p:txBody>
          <a:bodyPr/>
          <a:lstStyle>
            <a:lvl1pPr marL="0" indent="0">
              <a:lnSpc>
                <a:spcPts val="2400"/>
              </a:lnSpc>
              <a:spcBef>
                <a:spcPts val="0"/>
              </a:spcBef>
              <a:buNone/>
              <a:defRPr sz="1867" b="1" i="0" baseline="0">
                <a:solidFill>
                  <a:schemeClr val="tx1"/>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340819662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orange">
    <p:bg>
      <p:bgPr>
        <a:solidFill>
          <a:srgbClr val="E04E39"/>
        </a:solidFill>
        <a:effectLst/>
      </p:bgPr>
    </p:bg>
    <p:spTree>
      <p:nvGrpSpPr>
        <p:cNvPr id="1" name=""/>
        <p:cNvGrpSpPr/>
        <p:nvPr/>
      </p:nvGrpSpPr>
      <p:grpSpPr>
        <a:xfrm>
          <a:off x="0" y="0"/>
          <a:ext cx="0" cy="0"/>
          <a:chOff x="0" y="0"/>
          <a:chExt cx="0" cy="0"/>
        </a:xfrm>
      </p:grpSpPr>
      <p:pic>
        <p:nvPicPr>
          <p:cNvPr id="3" name="bottom-section-slide-orange-blue-2014-16x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39840"/>
            <a:ext cx="12192000" cy="524933"/>
          </a:xfrm>
          <a:prstGeom prst="rect">
            <a:avLst/>
          </a:prstGeom>
        </p:spPr>
      </p:pic>
      <p:pic>
        <p:nvPicPr>
          <p:cNvPr id="4" name="button orange-blu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8768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1828800" y="4572000"/>
            <a:ext cx="8534400" cy="1524000"/>
          </a:xfrm>
        </p:spPr>
        <p:txBody>
          <a:bodyPr/>
          <a:lstStyle>
            <a:lvl1pPr marL="0" indent="0" algn="ctr">
              <a:lnSpc>
                <a:spcPts val="3200"/>
              </a:lnSpc>
              <a:spcBef>
                <a:spcPts val="0"/>
              </a:spcBef>
              <a:buNone/>
              <a:defRPr sz="2800" baseline="0">
                <a:solidFill>
                  <a:srgbClr val="F7CEC9"/>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itle 1"/>
          <p:cNvSpPr>
            <a:spLocks noGrp="1"/>
          </p:cNvSpPr>
          <p:nvPr>
            <p:ph type="title"/>
          </p:nvPr>
        </p:nvSpPr>
        <p:spPr>
          <a:xfrm>
            <a:off x="609600" y="3048000"/>
            <a:ext cx="10972800" cy="1219200"/>
          </a:xfrm>
        </p:spPr>
        <p:txBody>
          <a:bodyPr anchor="b"/>
          <a:lstStyle>
            <a:lvl1pPr>
              <a:lnSpc>
                <a:spcPts val="4533"/>
              </a:lnSpc>
              <a:defRPr sz="40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30013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orange header-content-footer">
    <p:spTree>
      <p:nvGrpSpPr>
        <p:cNvPr id="1" name=""/>
        <p:cNvGrpSpPr/>
        <p:nvPr/>
      </p:nvGrpSpPr>
      <p:grpSpPr>
        <a:xfrm>
          <a:off x="0" y="0"/>
          <a:ext cx="0" cy="0"/>
          <a:chOff x="0" y="0"/>
          <a:chExt cx="0" cy="0"/>
        </a:xfrm>
      </p:grpSpPr>
      <p:pic>
        <p:nvPicPr>
          <p:cNvPr id="13" name="bottom-rounded 16x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7" y="0"/>
            <a:ext cx="12176967" cy="6858000"/>
          </a:xfrm>
          <a:prstGeom prst="rect">
            <a:avLst/>
          </a:prstGeom>
        </p:spPr>
      </p:pic>
      <p:pic>
        <p:nvPicPr>
          <p:cNvPr id="9" name="DRI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035042"/>
            <a:ext cx="1778000" cy="641351"/>
          </a:xfrm>
          <a:prstGeom prst="rect">
            <a:avLst/>
          </a:prstGeom>
        </p:spPr>
      </p:pic>
      <p:cxnSp>
        <p:nvCxnSpPr>
          <p:cNvPr id="7" name="Straight Connector 6"/>
          <p:cNvCxnSpPr/>
          <p:nvPr/>
        </p:nvCxnSpPr>
        <p:spPr>
          <a:xfrm>
            <a:off x="609600" y="593725"/>
            <a:ext cx="10972800" cy="0"/>
          </a:xfrm>
          <a:prstGeom prst="line">
            <a:avLst/>
          </a:prstGeom>
          <a:ln w="38100">
            <a:solidFill>
              <a:srgbClr val="14487C"/>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idx="1"/>
          </p:nvPr>
        </p:nvSpPr>
        <p:spPr>
          <a:xfrm>
            <a:off x="609600" y="1524000"/>
            <a:ext cx="10972800" cy="4267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p:cNvSpPr>
            <a:spLocks noGrp="1"/>
          </p:cNvSpPr>
          <p:nvPr>
            <p:ph type="body" sz="quarter" idx="15" hasCustomPrompt="1"/>
          </p:nvPr>
        </p:nvSpPr>
        <p:spPr>
          <a:xfrm>
            <a:off x="609600" y="914400"/>
            <a:ext cx="10972800" cy="384048"/>
          </a:xfrm>
        </p:spPr>
        <p:txBody>
          <a:bodyPr/>
          <a:lstStyle>
            <a:lvl1pPr marL="0" indent="0">
              <a:buNone/>
              <a:defRPr b="1">
                <a:solidFill>
                  <a:srgbClr val="E04E39"/>
                </a:solidFill>
              </a:defRPr>
            </a:lvl1pPr>
          </a:lstStyle>
          <a:p>
            <a:pPr lvl="0"/>
            <a:r>
              <a:rPr lang="en-US" dirty="0"/>
              <a:t>Subhead</a:t>
            </a:r>
          </a:p>
        </p:txBody>
      </p:sp>
      <p:sp>
        <p:nvSpPr>
          <p:cNvPr id="5" name="Text Placeholder 2"/>
          <p:cNvSpPr>
            <a:spLocks noGrp="1"/>
          </p:cNvSpPr>
          <p:nvPr>
            <p:ph type="body" sz="quarter" idx="14"/>
          </p:nvPr>
        </p:nvSpPr>
        <p:spPr>
          <a:xfrm>
            <a:off x="609600" y="304800"/>
            <a:ext cx="10972800" cy="274320"/>
          </a:xfrm>
        </p:spPr>
        <p:txBody>
          <a:bodyPr/>
          <a:lstStyle>
            <a:lvl1pPr marL="0" marR="0" indent="0" algn="l" defTabSz="1219170" rtl="0" eaLnBrk="1" fontAlgn="auto" latinLnBrk="0" hangingPunct="1">
              <a:lnSpc>
                <a:spcPts val="2400"/>
              </a:lnSpc>
              <a:spcBef>
                <a:spcPts val="0"/>
              </a:spcBef>
              <a:spcAft>
                <a:spcPts val="0"/>
              </a:spcAft>
              <a:buClrTx/>
              <a:buSzTx/>
              <a:buFont typeface="Arial" pitchFamily="34" charset="0"/>
              <a:buNone/>
              <a:tabLst/>
              <a:defRPr sz="1867" b="1" i="0" baseline="0">
                <a:solidFill>
                  <a:srgbClr val="E04E39"/>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3037809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orange header-2 columns-footer">
    <p:spTree>
      <p:nvGrpSpPr>
        <p:cNvPr id="1" name=""/>
        <p:cNvGrpSpPr/>
        <p:nvPr/>
      </p:nvGrpSpPr>
      <p:grpSpPr>
        <a:xfrm>
          <a:off x="0" y="0"/>
          <a:ext cx="0" cy="0"/>
          <a:chOff x="0" y="0"/>
          <a:chExt cx="0" cy="0"/>
        </a:xfrm>
      </p:grpSpPr>
      <p:pic>
        <p:nvPicPr>
          <p:cNvPr id="13" name="bottom-rounded 16x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7" y="0"/>
            <a:ext cx="12176967" cy="6858000"/>
          </a:xfrm>
          <a:prstGeom prst="rect">
            <a:avLst/>
          </a:prstGeom>
        </p:spPr>
      </p:pic>
      <p:pic>
        <p:nvPicPr>
          <p:cNvPr id="10" name="DRI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035042"/>
            <a:ext cx="1778000" cy="641351"/>
          </a:xfrm>
          <a:prstGeom prst="rect">
            <a:avLst/>
          </a:prstGeom>
        </p:spPr>
      </p:pic>
      <p:cxnSp>
        <p:nvCxnSpPr>
          <p:cNvPr id="7" name="Straight Connector 6"/>
          <p:cNvCxnSpPr/>
          <p:nvPr/>
        </p:nvCxnSpPr>
        <p:spPr>
          <a:xfrm>
            <a:off x="609600" y="593725"/>
            <a:ext cx="10972800" cy="0"/>
          </a:xfrm>
          <a:prstGeom prst="line">
            <a:avLst/>
          </a:prstGeom>
          <a:ln w="38100">
            <a:solidFill>
              <a:srgbClr val="14487C"/>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sz="half" idx="1"/>
          </p:nvPr>
        </p:nvSpPr>
        <p:spPr>
          <a:xfrm>
            <a:off x="609600" y="1524000"/>
            <a:ext cx="10972800" cy="4267200"/>
          </a:xfrm>
        </p:spPr>
        <p:txBody>
          <a:bodyPr numCol="2" spcCol="457200"/>
          <a:lstStyle>
            <a:lvl1pPr marL="0" indent="0">
              <a:lnSpc>
                <a:spcPts val="3733"/>
              </a:lnSpc>
              <a:spcBef>
                <a:spcPts val="800"/>
              </a:spcBef>
              <a:buNone/>
              <a:defRPr sz="3200" baseline="0">
                <a:solidFill>
                  <a:srgbClr val="000000"/>
                </a:solidFill>
                <a:latin typeface="+mj-lt"/>
                <a:ea typeface="Segoe UI" pitchFamily="34" charset="0"/>
                <a:cs typeface="Segoe UI" pitchFamily="34" charset="0"/>
              </a:defRPr>
            </a:lvl1pPr>
            <a:lvl2pPr marL="0" indent="-304792">
              <a:lnSpc>
                <a:spcPts val="3733"/>
              </a:lnSpc>
              <a:spcBef>
                <a:spcPts val="800"/>
              </a:spcBef>
              <a:buClr>
                <a:srgbClr val="E04E39"/>
              </a:buClr>
              <a:buFont typeface="Wingdings" pitchFamily="2" charset="2"/>
              <a:buChar char="§"/>
              <a:defRPr sz="3200">
                <a:solidFill>
                  <a:srgbClr val="000000"/>
                </a:solidFill>
                <a:latin typeface="+mj-lt"/>
                <a:ea typeface="Segoe UI" pitchFamily="34" charset="0"/>
                <a:cs typeface="Segoe UI" pitchFamily="34" charset="0"/>
              </a:defRPr>
            </a:lvl2pPr>
            <a:lvl3pPr marL="731502" indent="-365751">
              <a:lnSpc>
                <a:spcPts val="3200"/>
              </a:lnSpc>
              <a:spcBef>
                <a:spcPts val="533"/>
              </a:spcBef>
              <a:buFont typeface="Calibri" pitchFamily="34" charset="0"/>
              <a:buChar char="—"/>
              <a:defRPr sz="2667">
                <a:solidFill>
                  <a:srgbClr val="000000"/>
                </a:solidFill>
                <a:latin typeface="+mj-lt"/>
                <a:ea typeface="Segoe UI" pitchFamily="34" charset="0"/>
                <a:cs typeface="Segoe UI" pitchFamily="34" charset="0"/>
              </a:defRPr>
            </a:lvl3pPr>
            <a:lvl4pPr marL="1097253" indent="-304792">
              <a:lnSpc>
                <a:spcPts val="2933"/>
              </a:lnSpc>
              <a:spcBef>
                <a:spcPts val="533"/>
              </a:spcBef>
              <a:buFont typeface="Arial" pitchFamily="34" charset="0"/>
              <a:buChar char="•"/>
              <a:defRPr sz="2400">
                <a:solidFill>
                  <a:srgbClr val="000000"/>
                </a:solidFill>
                <a:latin typeface="+mj-lt"/>
                <a:ea typeface="Segoe UI" pitchFamily="34" charset="0"/>
                <a:cs typeface="Segoe UI" pitchFamily="34" charset="0"/>
              </a:defRPr>
            </a:lvl4pPr>
            <a:lvl5pPr marL="1463003">
              <a:lnSpc>
                <a:spcPts val="2933"/>
              </a:lnSpc>
              <a:spcBef>
                <a:spcPts val="533"/>
              </a:spcBef>
              <a:defRPr sz="2400">
                <a:solidFill>
                  <a:srgbClr val="000000"/>
                </a:solidFill>
                <a:latin typeface="+mj-lt"/>
                <a:ea typeface="Segoe UI" pitchFamily="34" charset="0"/>
                <a:cs typeface="Segoe UI"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p:cNvSpPr>
            <a:spLocks noGrp="1"/>
          </p:cNvSpPr>
          <p:nvPr>
            <p:ph type="body" sz="quarter" idx="15" hasCustomPrompt="1"/>
          </p:nvPr>
        </p:nvSpPr>
        <p:spPr>
          <a:xfrm>
            <a:off x="609600" y="914400"/>
            <a:ext cx="10972800" cy="384048"/>
          </a:xfrm>
        </p:spPr>
        <p:txBody>
          <a:bodyPr/>
          <a:lstStyle>
            <a:lvl1pPr marL="0" indent="0">
              <a:buNone/>
              <a:defRPr b="1">
                <a:solidFill>
                  <a:schemeClr val="accent1"/>
                </a:solidFill>
              </a:defRPr>
            </a:lvl1pPr>
          </a:lstStyle>
          <a:p>
            <a:pPr lvl="0"/>
            <a:r>
              <a:rPr lang="en-US" dirty="0"/>
              <a:t>Subhead</a:t>
            </a:r>
          </a:p>
        </p:txBody>
      </p:sp>
      <p:sp>
        <p:nvSpPr>
          <p:cNvPr id="5" name="Text Placeholder 2"/>
          <p:cNvSpPr>
            <a:spLocks noGrp="1"/>
          </p:cNvSpPr>
          <p:nvPr>
            <p:ph type="body" sz="quarter" idx="14"/>
          </p:nvPr>
        </p:nvSpPr>
        <p:spPr>
          <a:xfrm>
            <a:off x="609600" y="304800"/>
            <a:ext cx="10972800" cy="274320"/>
          </a:xfrm>
        </p:spPr>
        <p:txBody>
          <a:bodyPr/>
          <a:lstStyle>
            <a:lvl1pPr marL="0" marR="0" indent="0" algn="l" defTabSz="1219170" rtl="0" eaLnBrk="1" fontAlgn="auto" latinLnBrk="0" hangingPunct="1">
              <a:lnSpc>
                <a:spcPts val="2400"/>
              </a:lnSpc>
              <a:spcBef>
                <a:spcPts val="0"/>
              </a:spcBef>
              <a:spcAft>
                <a:spcPts val="0"/>
              </a:spcAft>
              <a:buClrTx/>
              <a:buSzTx/>
              <a:buFont typeface="Arial" pitchFamily="34" charset="0"/>
              <a:buNone/>
              <a:tabLst/>
              <a:defRPr sz="1867" b="1" i="0" baseline="0">
                <a:solidFill>
                  <a:srgbClr val="E04E39"/>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52288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orange header-content">
    <p:spTree>
      <p:nvGrpSpPr>
        <p:cNvPr id="1" name=""/>
        <p:cNvGrpSpPr/>
        <p:nvPr/>
      </p:nvGrpSpPr>
      <p:grpSpPr>
        <a:xfrm>
          <a:off x="0" y="0"/>
          <a:ext cx="0" cy="0"/>
          <a:chOff x="0" y="0"/>
          <a:chExt cx="0" cy="0"/>
        </a:xfrm>
      </p:grpSpPr>
      <p:cxnSp>
        <p:nvCxnSpPr>
          <p:cNvPr id="7" name="Straight Connector 6"/>
          <p:cNvCxnSpPr/>
          <p:nvPr/>
        </p:nvCxnSpPr>
        <p:spPr>
          <a:xfrm>
            <a:off x="609600" y="593725"/>
            <a:ext cx="10972800" cy="0"/>
          </a:xfrm>
          <a:prstGeom prst="line">
            <a:avLst/>
          </a:prstGeom>
          <a:ln w="38100">
            <a:solidFill>
              <a:srgbClr val="14487C"/>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15" hasCustomPrompt="1"/>
          </p:nvPr>
        </p:nvSpPr>
        <p:spPr>
          <a:xfrm>
            <a:off x="609600" y="914400"/>
            <a:ext cx="10972800" cy="384048"/>
          </a:xfrm>
        </p:spPr>
        <p:txBody>
          <a:bodyPr/>
          <a:lstStyle>
            <a:lvl1pPr marL="0" indent="0">
              <a:buNone/>
              <a:defRPr b="1">
                <a:solidFill>
                  <a:srgbClr val="E04E39"/>
                </a:solidFill>
              </a:defRPr>
            </a:lvl1pPr>
          </a:lstStyle>
          <a:p>
            <a:pPr lvl="0"/>
            <a:r>
              <a:rPr lang="en-US" dirty="0"/>
              <a:t>Subhead</a:t>
            </a:r>
          </a:p>
        </p:txBody>
      </p:sp>
      <p:sp>
        <p:nvSpPr>
          <p:cNvPr id="5" name="Text Placeholder 2"/>
          <p:cNvSpPr>
            <a:spLocks noGrp="1"/>
          </p:cNvSpPr>
          <p:nvPr>
            <p:ph type="body" sz="quarter" idx="14"/>
          </p:nvPr>
        </p:nvSpPr>
        <p:spPr>
          <a:xfrm>
            <a:off x="609600" y="304800"/>
            <a:ext cx="10972800" cy="274320"/>
          </a:xfrm>
        </p:spPr>
        <p:txBody>
          <a:bodyPr/>
          <a:lstStyle>
            <a:lvl1pPr marL="0" marR="0" indent="0" algn="l" defTabSz="1219170" rtl="0" eaLnBrk="1" fontAlgn="auto" latinLnBrk="0" hangingPunct="1">
              <a:lnSpc>
                <a:spcPts val="2400"/>
              </a:lnSpc>
              <a:spcBef>
                <a:spcPts val="0"/>
              </a:spcBef>
              <a:spcAft>
                <a:spcPts val="0"/>
              </a:spcAft>
              <a:buClrTx/>
              <a:buSzTx/>
              <a:buFont typeface="Arial" pitchFamily="34" charset="0"/>
              <a:buNone/>
              <a:tabLst/>
              <a:defRPr sz="1867" b="1" i="0" baseline="0">
                <a:solidFill>
                  <a:srgbClr val="E04E39"/>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380567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1FA78-2AFC-486B-A6D7-21AE870F1E19}"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9D7F9-9F17-47CA-B75A-D06690E79BD4}" type="slidenum">
              <a:rPr lang="en-US" smtClean="0"/>
              <a:t>‹#›</a:t>
            </a:fld>
            <a:endParaRPr lang="en-US"/>
          </a:p>
        </p:txBody>
      </p:sp>
    </p:spTree>
    <p:extLst>
      <p:ext uri="{BB962C8B-B14F-4D97-AF65-F5344CB8AC3E}">
        <p14:creationId xmlns:p14="http://schemas.microsoft.com/office/powerpoint/2010/main" val="1188581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orange header">
    <p:spTree>
      <p:nvGrpSpPr>
        <p:cNvPr id="1" name=""/>
        <p:cNvGrpSpPr/>
        <p:nvPr/>
      </p:nvGrpSpPr>
      <p:grpSpPr>
        <a:xfrm>
          <a:off x="0" y="0"/>
          <a:ext cx="0" cy="0"/>
          <a:chOff x="0" y="0"/>
          <a:chExt cx="0" cy="0"/>
        </a:xfrm>
      </p:grpSpPr>
      <p:cxnSp>
        <p:nvCxnSpPr>
          <p:cNvPr id="7" name="Straight Connector 6"/>
          <p:cNvCxnSpPr/>
          <p:nvPr/>
        </p:nvCxnSpPr>
        <p:spPr>
          <a:xfrm>
            <a:off x="609600" y="593725"/>
            <a:ext cx="10972800" cy="0"/>
          </a:xfrm>
          <a:prstGeom prst="line">
            <a:avLst/>
          </a:prstGeom>
          <a:ln w="38100">
            <a:solidFill>
              <a:srgbClr val="14487C"/>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5" hasCustomPrompt="1"/>
          </p:nvPr>
        </p:nvSpPr>
        <p:spPr>
          <a:xfrm>
            <a:off x="609600" y="914400"/>
            <a:ext cx="10972800" cy="384048"/>
          </a:xfrm>
        </p:spPr>
        <p:txBody>
          <a:bodyPr/>
          <a:lstStyle>
            <a:lvl1pPr marL="0" indent="0">
              <a:buNone/>
              <a:defRPr b="1">
                <a:solidFill>
                  <a:srgbClr val="E04E39"/>
                </a:solidFill>
              </a:defRPr>
            </a:lvl1pPr>
          </a:lstStyle>
          <a:p>
            <a:pPr lvl="0"/>
            <a:r>
              <a:rPr lang="en-US" dirty="0"/>
              <a:t>Subhead</a:t>
            </a:r>
          </a:p>
        </p:txBody>
      </p:sp>
      <p:sp>
        <p:nvSpPr>
          <p:cNvPr id="5" name="Text Placeholder 2"/>
          <p:cNvSpPr>
            <a:spLocks noGrp="1"/>
          </p:cNvSpPr>
          <p:nvPr>
            <p:ph type="body" sz="quarter" idx="14"/>
          </p:nvPr>
        </p:nvSpPr>
        <p:spPr>
          <a:xfrm>
            <a:off x="609600" y="304800"/>
            <a:ext cx="10972800" cy="274320"/>
          </a:xfrm>
        </p:spPr>
        <p:txBody>
          <a:bodyPr/>
          <a:lstStyle>
            <a:lvl1pPr marL="0" marR="0" indent="0" algn="l" defTabSz="1219170" rtl="0" eaLnBrk="1" fontAlgn="auto" latinLnBrk="0" hangingPunct="1">
              <a:lnSpc>
                <a:spcPts val="2400"/>
              </a:lnSpc>
              <a:spcBef>
                <a:spcPts val="0"/>
              </a:spcBef>
              <a:spcAft>
                <a:spcPts val="0"/>
              </a:spcAft>
              <a:buClrTx/>
              <a:buSzTx/>
              <a:buFont typeface="Arial" pitchFamily="34" charset="0"/>
              <a:buNone/>
              <a:tabLst/>
              <a:defRPr sz="1867" b="1" i="0" baseline="0">
                <a:solidFill>
                  <a:srgbClr val="E04E39"/>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4220543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range background for graphics">
    <p:bg>
      <p:bgPr>
        <a:gradFill rotWithShape="1">
          <a:gsLst>
            <a:gs pos="0">
              <a:schemeClr val="accent1">
                <a:lumMod val="80000"/>
                <a:lumOff val="20000"/>
              </a:schemeClr>
            </a:gs>
            <a:gs pos="100000">
              <a:srgbClr val="E04E39"/>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5" hasCustomPrompt="1"/>
          </p:nvPr>
        </p:nvSpPr>
        <p:spPr>
          <a:xfrm>
            <a:off x="609600" y="914400"/>
            <a:ext cx="10972800" cy="384048"/>
          </a:xfrm>
        </p:spPr>
        <p:txBody>
          <a:bodyPr/>
          <a:lstStyle>
            <a:lvl1pPr marL="0" indent="0">
              <a:buNone/>
              <a:defRPr b="1">
                <a:solidFill>
                  <a:schemeClr val="tx1"/>
                </a:solidFill>
              </a:defRPr>
            </a:lvl1pPr>
          </a:lstStyle>
          <a:p>
            <a:pPr lvl="0"/>
            <a:r>
              <a:rPr lang="en-US" dirty="0"/>
              <a:t>Subhead or graphic caption</a:t>
            </a:r>
          </a:p>
        </p:txBody>
      </p:sp>
      <p:sp>
        <p:nvSpPr>
          <p:cNvPr id="2" name="Text Placeholder 2"/>
          <p:cNvSpPr>
            <a:spLocks noGrp="1"/>
          </p:cNvSpPr>
          <p:nvPr>
            <p:ph type="body" sz="quarter" idx="14"/>
          </p:nvPr>
        </p:nvSpPr>
        <p:spPr>
          <a:xfrm>
            <a:off x="609600" y="304800"/>
            <a:ext cx="10972800" cy="274320"/>
          </a:xfrm>
        </p:spPr>
        <p:txBody>
          <a:bodyPr/>
          <a:lstStyle>
            <a:lvl1pPr marL="0" indent="0">
              <a:lnSpc>
                <a:spcPts val="2400"/>
              </a:lnSpc>
              <a:spcBef>
                <a:spcPts val="0"/>
              </a:spcBef>
              <a:buNone/>
              <a:defRPr sz="1867" b="1" i="0" baseline="0">
                <a:solidFill>
                  <a:schemeClr val="tx1"/>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387298326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purple">
    <p:bg>
      <p:bgPr>
        <a:solidFill>
          <a:srgbClr val="642667"/>
        </a:solidFill>
        <a:effectLst/>
      </p:bgPr>
    </p:bg>
    <p:spTree>
      <p:nvGrpSpPr>
        <p:cNvPr id="1" name=""/>
        <p:cNvGrpSpPr/>
        <p:nvPr/>
      </p:nvGrpSpPr>
      <p:grpSpPr>
        <a:xfrm>
          <a:off x="0" y="0"/>
          <a:ext cx="0" cy="0"/>
          <a:chOff x="0" y="0"/>
          <a:chExt cx="0" cy="0"/>
        </a:xfrm>
      </p:grpSpPr>
      <p:pic>
        <p:nvPicPr>
          <p:cNvPr id="3" name="bottom-section-slide-purple-orange-2014-16x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39840"/>
            <a:ext cx="12192000" cy="524933"/>
          </a:xfrm>
          <a:prstGeom prst="rect">
            <a:avLst/>
          </a:prstGeom>
        </p:spPr>
      </p:pic>
      <p:pic>
        <p:nvPicPr>
          <p:cNvPr id="4" name="button purple-orang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8768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1828800" y="4572000"/>
            <a:ext cx="8534400" cy="1524000"/>
          </a:xfrm>
        </p:spPr>
        <p:txBody>
          <a:bodyPr/>
          <a:lstStyle>
            <a:lvl1pPr marL="0" indent="0" algn="ctr">
              <a:lnSpc>
                <a:spcPts val="3200"/>
              </a:lnSpc>
              <a:spcBef>
                <a:spcPts val="0"/>
              </a:spcBef>
              <a:buNone/>
              <a:defRPr sz="2800" baseline="0">
                <a:solidFill>
                  <a:srgbClr val="ECCFE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itle 1"/>
          <p:cNvSpPr>
            <a:spLocks noGrp="1"/>
          </p:cNvSpPr>
          <p:nvPr>
            <p:ph type="title"/>
          </p:nvPr>
        </p:nvSpPr>
        <p:spPr>
          <a:xfrm>
            <a:off x="609600" y="3048000"/>
            <a:ext cx="10972800" cy="1219200"/>
          </a:xfrm>
        </p:spPr>
        <p:txBody>
          <a:bodyPr anchor="b"/>
          <a:lstStyle>
            <a:lvl1pPr>
              <a:lnSpc>
                <a:spcPts val="4533"/>
              </a:lnSpc>
              <a:defRPr sz="40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50256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purple header-content-footer">
    <p:spTree>
      <p:nvGrpSpPr>
        <p:cNvPr id="1" name=""/>
        <p:cNvGrpSpPr/>
        <p:nvPr/>
      </p:nvGrpSpPr>
      <p:grpSpPr>
        <a:xfrm>
          <a:off x="0" y="0"/>
          <a:ext cx="0" cy="0"/>
          <a:chOff x="0" y="0"/>
          <a:chExt cx="0" cy="0"/>
        </a:xfrm>
      </p:grpSpPr>
      <p:pic>
        <p:nvPicPr>
          <p:cNvPr id="13" name="bottom-rounded 16x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7" y="0"/>
            <a:ext cx="12176967" cy="6858000"/>
          </a:xfrm>
          <a:prstGeom prst="rect">
            <a:avLst/>
          </a:prstGeom>
        </p:spPr>
      </p:pic>
      <p:pic>
        <p:nvPicPr>
          <p:cNvPr id="2" name="DRI-logo-A1-purple-orange-sm"/>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6035039"/>
            <a:ext cx="1784351" cy="644525"/>
          </a:xfrm>
          <a:prstGeom prst="rect">
            <a:avLst/>
          </a:prstGeom>
        </p:spPr>
      </p:pic>
      <p:cxnSp>
        <p:nvCxnSpPr>
          <p:cNvPr id="4" name="Straight Connector 3"/>
          <p:cNvCxnSpPr/>
          <p:nvPr userDrawn="1"/>
        </p:nvCxnSpPr>
        <p:spPr>
          <a:xfrm>
            <a:off x="609600" y="593725"/>
            <a:ext cx="10972800" cy="0"/>
          </a:xfrm>
          <a:prstGeom prst="line">
            <a:avLst/>
          </a:prstGeom>
          <a:ln w="38100">
            <a:solidFill>
              <a:srgbClr val="E04E39"/>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idx="1"/>
          </p:nvPr>
        </p:nvSpPr>
        <p:spPr>
          <a:xfrm>
            <a:off x="609600" y="1524000"/>
            <a:ext cx="10972800" cy="4267200"/>
          </a:xfrm>
          <a:prstGeom prst="rect">
            <a:avLst/>
          </a:prstGeom>
        </p:spPr>
        <p:txBody>
          <a:bodyPr vert="horz" lIns="0" tIns="0" rIns="0" bIns="0" rtlCol="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p:cNvSpPr>
            <a:spLocks noGrp="1"/>
          </p:cNvSpPr>
          <p:nvPr>
            <p:ph type="body" sz="quarter" idx="15" hasCustomPrompt="1"/>
          </p:nvPr>
        </p:nvSpPr>
        <p:spPr>
          <a:xfrm>
            <a:off x="609600" y="914400"/>
            <a:ext cx="10972800" cy="384048"/>
          </a:xfrm>
        </p:spPr>
        <p:txBody>
          <a:bodyPr/>
          <a:lstStyle>
            <a:lvl1pPr marL="0" indent="0">
              <a:buNone/>
              <a:defRPr b="1">
                <a:solidFill>
                  <a:schemeClr val="tx2"/>
                </a:solidFill>
              </a:defRPr>
            </a:lvl1pPr>
          </a:lstStyle>
          <a:p>
            <a:pPr lvl="0"/>
            <a:r>
              <a:rPr lang="en-US" dirty="0"/>
              <a:t>Subhead</a:t>
            </a:r>
          </a:p>
        </p:txBody>
      </p:sp>
      <p:sp>
        <p:nvSpPr>
          <p:cNvPr id="5" name="Text Placeholder 2"/>
          <p:cNvSpPr>
            <a:spLocks noGrp="1"/>
          </p:cNvSpPr>
          <p:nvPr>
            <p:ph type="body" sz="quarter" idx="14"/>
          </p:nvPr>
        </p:nvSpPr>
        <p:spPr>
          <a:xfrm>
            <a:off x="609600" y="304800"/>
            <a:ext cx="10972800" cy="274320"/>
          </a:xfrm>
        </p:spPr>
        <p:txBody>
          <a:bodyPr/>
          <a:lstStyle>
            <a:lvl1pPr marL="0" indent="0">
              <a:lnSpc>
                <a:spcPts val="2400"/>
              </a:lnSpc>
              <a:spcBef>
                <a:spcPts val="0"/>
              </a:spcBef>
              <a:buNone/>
              <a:defRPr sz="1867" b="1" i="0" baseline="0">
                <a:solidFill>
                  <a:srgbClr val="642667"/>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604017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purple header-2 columns-footer">
    <p:spTree>
      <p:nvGrpSpPr>
        <p:cNvPr id="1" name=""/>
        <p:cNvGrpSpPr/>
        <p:nvPr/>
      </p:nvGrpSpPr>
      <p:grpSpPr>
        <a:xfrm>
          <a:off x="0" y="0"/>
          <a:ext cx="0" cy="0"/>
          <a:chOff x="0" y="0"/>
          <a:chExt cx="0" cy="0"/>
        </a:xfrm>
      </p:grpSpPr>
      <p:pic>
        <p:nvPicPr>
          <p:cNvPr id="14" name="bottom-rounded 16x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7" y="0"/>
            <a:ext cx="12176967" cy="6858000"/>
          </a:xfrm>
          <a:prstGeom prst="rect">
            <a:avLst/>
          </a:prstGeom>
        </p:spPr>
      </p:pic>
      <p:pic>
        <p:nvPicPr>
          <p:cNvPr id="13" name="DRI-logo-A1-purple-orange-sm"/>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6035039"/>
            <a:ext cx="1784351" cy="644525"/>
          </a:xfrm>
          <a:prstGeom prst="rect">
            <a:avLst/>
          </a:prstGeom>
        </p:spPr>
      </p:pic>
      <p:cxnSp>
        <p:nvCxnSpPr>
          <p:cNvPr id="6" name="Straight Connector 5"/>
          <p:cNvCxnSpPr/>
          <p:nvPr userDrawn="1"/>
        </p:nvCxnSpPr>
        <p:spPr>
          <a:xfrm>
            <a:off x="609600" y="593725"/>
            <a:ext cx="10972800" cy="0"/>
          </a:xfrm>
          <a:prstGeom prst="line">
            <a:avLst/>
          </a:prstGeom>
          <a:ln w="38100">
            <a:solidFill>
              <a:srgbClr val="E97F7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09600" y="1524000"/>
            <a:ext cx="10972800" cy="4267200"/>
          </a:xfrm>
        </p:spPr>
        <p:txBody>
          <a:bodyPr numCol="2" spcCol="457200"/>
          <a:lstStyle>
            <a:lvl1pPr marL="0" indent="0">
              <a:lnSpc>
                <a:spcPts val="3733"/>
              </a:lnSpc>
              <a:spcBef>
                <a:spcPts val="800"/>
              </a:spcBef>
              <a:buNone/>
              <a:defRPr sz="3200">
                <a:solidFill>
                  <a:srgbClr val="000000"/>
                </a:solidFill>
                <a:latin typeface="+mj-lt"/>
                <a:ea typeface="Segoe UI" pitchFamily="34" charset="0"/>
                <a:cs typeface="Segoe UI" pitchFamily="34" charset="0"/>
              </a:defRPr>
            </a:lvl1pPr>
            <a:lvl2pPr marL="0" indent="-304792">
              <a:lnSpc>
                <a:spcPts val="2933"/>
              </a:lnSpc>
              <a:spcBef>
                <a:spcPts val="533"/>
              </a:spcBef>
              <a:buClr>
                <a:srgbClr val="E04E39"/>
              </a:buClr>
              <a:buFont typeface="Wingdings" pitchFamily="2" charset="2"/>
              <a:buChar char="§"/>
              <a:defRPr sz="2400" baseline="0">
                <a:solidFill>
                  <a:srgbClr val="000000"/>
                </a:solidFill>
                <a:latin typeface="+mj-lt"/>
                <a:ea typeface="Segoe UI" pitchFamily="34" charset="0"/>
                <a:cs typeface="Segoe UI" pitchFamily="34" charset="0"/>
              </a:defRPr>
            </a:lvl2pPr>
            <a:lvl3pPr marL="731502" indent="-365751">
              <a:lnSpc>
                <a:spcPts val="2400"/>
              </a:lnSpc>
              <a:spcBef>
                <a:spcPts val="400"/>
              </a:spcBef>
              <a:buFont typeface="Calibri" pitchFamily="34" charset="0"/>
              <a:buChar char="—"/>
              <a:defRPr sz="1867" baseline="0">
                <a:solidFill>
                  <a:srgbClr val="000000"/>
                </a:solidFill>
                <a:latin typeface="+mj-lt"/>
                <a:ea typeface="Segoe UI" pitchFamily="34" charset="0"/>
                <a:cs typeface="Segoe UI" pitchFamily="34" charset="0"/>
              </a:defRPr>
            </a:lvl3pPr>
            <a:lvl4pPr marL="1097253" indent="-304792">
              <a:lnSpc>
                <a:spcPts val="2133"/>
              </a:lnSpc>
              <a:spcBef>
                <a:spcPts val="267"/>
              </a:spcBef>
              <a:buFont typeface="Arial" pitchFamily="34" charset="0"/>
              <a:buChar char="•"/>
              <a:defRPr sz="1600" baseline="0">
                <a:solidFill>
                  <a:srgbClr val="000000"/>
                </a:solidFill>
                <a:latin typeface="+mj-lt"/>
                <a:ea typeface="Segoe UI" pitchFamily="34" charset="0"/>
                <a:cs typeface="Segoe UI" pitchFamily="34" charset="0"/>
              </a:defRPr>
            </a:lvl4pPr>
            <a:lvl5pPr marL="1463003">
              <a:lnSpc>
                <a:spcPts val="2133"/>
              </a:lnSpc>
              <a:spcBef>
                <a:spcPts val="267"/>
              </a:spcBef>
              <a:defRPr sz="1600">
                <a:solidFill>
                  <a:srgbClr val="000000"/>
                </a:solidFill>
                <a:latin typeface="+mj-lt"/>
                <a:ea typeface="Segoe UI" pitchFamily="34" charset="0"/>
                <a:cs typeface="Segoe UI"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5" hasCustomPrompt="1"/>
          </p:nvPr>
        </p:nvSpPr>
        <p:spPr>
          <a:xfrm>
            <a:off x="609600" y="914400"/>
            <a:ext cx="10972800" cy="384048"/>
          </a:xfrm>
        </p:spPr>
        <p:txBody>
          <a:bodyPr/>
          <a:lstStyle>
            <a:lvl1pPr marL="0" indent="0">
              <a:buNone/>
              <a:defRPr b="1">
                <a:solidFill>
                  <a:schemeClr val="tx2"/>
                </a:solidFill>
              </a:defRPr>
            </a:lvl1pPr>
          </a:lstStyle>
          <a:p>
            <a:pPr lvl="0"/>
            <a:r>
              <a:rPr lang="en-US" dirty="0"/>
              <a:t>Subhead</a:t>
            </a:r>
          </a:p>
        </p:txBody>
      </p:sp>
      <p:sp>
        <p:nvSpPr>
          <p:cNvPr id="8" name="Text Placeholder 2"/>
          <p:cNvSpPr>
            <a:spLocks noGrp="1"/>
          </p:cNvSpPr>
          <p:nvPr>
            <p:ph type="body" sz="quarter" idx="14"/>
          </p:nvPr>
        </p:nvSpPr>
        <p:spPr>
          <a:xfrm>
            <a:off x="609600" y="304800"/>
            <a:ext cx="10972800" cy="274320"/>
          </a:xfrm>
        </p:spPr>
        <p:txBody>
          <a:bodyPr/>
          <a:lstStyle>
            <a:lvl1pPr marL="0" indent="0">
              <a:lnSpc>
                <a:spcPts val="2400"/>
              </a:lnSpc>
              <a:spcBef>
                <a:spcPts val="0"/>
              </a:spcBef>
              <a:buNone/>
              <a:defRPr sz="1867" b="1" i="0" baseline="0">
                <a:solidFill>
                  <a:srgbClr val="642667"/>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1668251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purple header-content">
    <p:spTree>
      <p:nvGrpSpPr>
        <p:cNvPr id="1" name=""/>
        <p:cNvGrpSpPr/>
        <p:nvPr/>
      </p:nvGrpSpPr>
      <p:grpSpPr>
        <a:xfrm>
          <a:off x="0" y="0"/>
          <a:ext cx="0" cy="0"/>
          <a:chOff x="0" y="0"/>
          <a:chExt cx="0" cy="0"/>
        </a:xfrm>
      </p:grpSpPr>
      <p:cxnSp>
        <p:nvCxnSpPr>
          <p:cNvPr id="4" name="Straight Connector 3"/>
          <p:cNvCxnSpPr/>
          <p:nvPr userDrawn="1"/>
        </p:nvCxnSpPr>
        <p:spPr>
          <a:xfrm>
            <a:off x="609600" y="593725"/>
            <a:ext cx="10972800" cy="0"/>
          </a:xfrm>
          <a:prstGeom prst="line">
            <a:avLst/>
          </a:prstGeom>
          <a:ln w="38100">
            <a:solidFill>
              <a:srgbClr val="E04E39"/>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idx="1"/>
          </p:nvPr>
        </p:nvSpPr>
        <p:spPr>
          <a:xfrm>
            <a:off x="609600" y="1524000"/>
            <a:ext cx="10972800" cy="4572000"/>
          </a:xfrm>
          <a:prstGeom prst="rect">
            <a:avLst/>
          </a:prstGeom>
        </p:spPr>
        <p:txBody>
          <a:bodyPr vert="horz" lIns="0" tIns="0" rIns="0" bIns="0" rtlCol="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5" hasCustomPrompt="1"/>
          </p:nvPr>
        </p:nvSpPr>
        <p:spPr>
          <a:xfrm>
            <a:off x="609600" y="914400"/>
            <a:ext cx="10972800" cy="384048"/>
          </a:xfrm>
        </p:spPr>
        <p:txBody>
          <a:bodyPr/>
          <a:lstStyle>
            <a:lvl1pPr marL="0" indent="0">
              <a:buNone/>
              <a:defRPr b="1">
                <a:solidFill>
                  <a:schemeClr val="tx2"/>
                </a:solidFill>
              </a:defRPr>
            </a:lvl1pPr>
          </a:lstStyle>
          <a:p>
            <a:pPr lvl="0"/>
            <a:r>
              <a:rPr lang="en-US" dirty="0"/>
              <a:t>Subhead</a:t>
            </a:r>
          </a:p>
        </p:txBody>
      </p:sp>
      <p:sp>
        <p:nvSpPr>
          <p:cNvPr id="5" name="Text Placeholder 2"/>
          <p:cNvSpPr>
            <a:spLocks noGrp="1"/>
          </p:cNvSpPr>
          <p:nvPr>
            <p:ph type="body" sz="quarter" idx="14"/>
          </p:nvPr>
        </p:nvSpPr>
        <p:spPr>
          <a:xfrm>
            <a:off x="609600" y="304800"/>
            <a:ext cx="10972800" cy="274320"/>
          </a:xfrm>
        </p:spPr>
        <p:txBody>
          <a:bodyPr/>
          <a:lstStyle>
            <a:lvl1pPr marL="0" indent="0">
              <a:lnSpc>
                <a:spcPts val="2400"/>
              </a:lnSpc>
              <a:spcBef>
                <a:spcPts val="0"/>
              </a:spcBef>
              <a:buNone/>
              <a:defRPr sz="1867" b="1" i="0" baseline="0">
                <a:solidFill>
                  <a:srgbClr val="642667"/>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1484468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purple header">
    <p:spTree>
      <p:nvGrpSpPr>
        <p:cNvPr id="1" name=""/>
        <p:cNvGrpSpPr/>
        <p:nvPr/>
      </p:nvGrpSpPr>
      <p:grpSpPr>
        <a:xfrm>
          <a:off x="0" y="0"/>
          <a:ext cx="0" cy="0"/>
          <a:chOff x="0" y="0"/>
          <a:chExt cx="0" cy="0"/>
        </a:xfrm>
      </p:grpSpPr>
      <p:cxnSp>
        <p:nvCxnSpPr>
          <p:cNvPr id="4" name="Straight Connector 3"/>
          <p:cNvCxnSpPr/>
          <p:nvPr userDrawn="1"/>
        </p:nvCxnSpPr>
        <p:spPr>
          <a:xfrm>
            <a:off x="609600" y="593725"/>
            <a:ext cx="10972800" cy="0"/>
          </a:xfrm>
          <a:prstGeom prst="line">
            <a:avLst/>
          </a:prstGeom>
          <a:ln w="38100">
            <a:solidFill>
              <a:srgbClr val="E04E39"/>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5" hasCustomPrompt="1"/>
          </p:nvPr>
        </p:nvSpPr>
        <p:spPr>
          <a:xfrm>
            <a:off x="609600" y="914400"/>
            <a:ext cx="10972800" cy="384048"/>
          </a:xfrm>
        </p:spPr>
        <p:txBody>
          <a:bodyPr/>
          <a:lstStyle>
            <a:lvl1pPr marL="0" indent="0">
              <a:buNone/>
              <a:defRPr b="1">
                <a:solidFill>
                  <a:schemeClr val="tx2"/>
                </a:solidFill>
              </a:defRPr>
            </a:lvl1pPr>
          </a:lstStyle>
          <a:p>
            <a:pPr lvl="0"/>
            <a:r>
              <a:rPr lang="en-US" dirty="0"/>
              <a:t>Subhead</a:t>
            </a:r>
          </a:p>
        </p:txBody>
      </p:sp>
      <p:sp>
        <p:nvSpPr>
          <p:cNvPr id="5" name="Text Placeholder 2"/>
          <p:cNvSpPr>
            <a:spLocks noGrp="1"/>
          </p:cNvSpPr>
          <p:nvPr>
            <p:ph type="body" sz="quarter" idx="14"/>
          </p:nvPr>
        </p:nvSpPr>
        <p:spPr>
          <a:xfrm>
            <a:off x="609600" y="304800"/>
            <a:ext cx="10972800" cy="274320"/>
          </a:xfrm>
        </p:spPr>
        <p:txBody>
          <a:bodyPr/>
          <a:lstStyle>
            <a:lvl1pPr marL="0" indent="0">
              <a:lnSpc>
                <a:spcPts val="2400"/>
              </a:lnSpc>
              <a:spcBef>
                <a:spcPts val="0"/>
              </a:spcBef>
              <a:buNone/>
              <a:defRPr sz="1867" b="1" i="0" baseline="0">
                <a:solidFill>
                  <a:srgbClr val="642667"/>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2823507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613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CLNORMAL">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D765-F7B5-4195-A365-8ED16E30225E}"/>
              </a:ext>
            </a:extLst>
          </p:cNvPr>
          <p:cNvSpPr>
            <a:spLocks noGrp="1"/>
          </p:cNvSpPr>
          <p:nvPr>
            <p:ph type="title"/>
          </p:nvPr>
        </p:nvSpPr>
        <p:spPr/>
        <p:txBody>
          <a:bodyPr/>
          <a:lstStyle>
            <a:lvl1pPr>
              <a:lnSpc>
                <a:spcPct val="100000"/>
              </a:lnSpc>
              <a:defRPr sz="5867" spc="0" baseline="0">
                <a:latin typeface="+mn-lt"/>
              </a:defRPr>
            </a:lvl1pPr>
          </a:lstStyle>
          <a:p>
            <a:r>
              <a:rPr lang="en-US" dirty="0"/>
              <a:t>Click to edit Master title style</a:t>
            </a:r>
          </a:p>
        </p:txBody>
      </p:sp>
    </p:spTree>
    <p:extLst>
      <p:ext uri="{BB962C8B-B14F-4D97-AF65-F5344CB8AC3E}">
        <p14:creationId xmlns:p14="http://schemas.microsoft.com/office/powerpoint/2010/main" val="176394756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628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21FA78-2AFC-486B-A6D7-21AE870F1E19}"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9D7F9-9F17-47CA-B75A-D06690E79BD4}" type="slidenum">
              <a:rPr lang="en-US" smtClean="0"/>
              <a:t>‹#›</a:t>
            </a:fld>
            <a:endParaRPr lang="en-US"/>
          </a:p>
        </p:txBody>
      </p:sp>
    </p:spTree>
    <p:extLst>
      <p:ext uri="{BB962C8B-B14F-4D97-AF65-F5344CB8AC3E}">
        <p14:creationId xmlns:p14="http://schemas.microsoft.com/office/powerpoint/2010/main" val="1346677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67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21FA78-2AFC-486B-A6D7-21AE870F1E19}"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9D7F9-9F17-47CA-B75A-D06690E79BD4}" type="slidenum">
              <a:rPr lang="en-US" smtClean="0"/>
              <a:t>‹#›</a:t>
            </a:fld>
            <a:endParaRPr lang="en-US"/>
          </a:p>
        </p:txBody>
      </p:sp>
    </p:spTree>
    <p:extLst>
      <p:ext uri="{BB962C8B-B14F-4D97-AF65-F5344CB8AC3E}">
        <p14:creationId xmlns:p14="http://schemas.microsoft.com/office/powerpoint/2010/main" val="200572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21FA78-2AFC-486B-A6D7-21AE870F1E19}"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9D7F9-9F17-47CA-B75A-D06690E79BD4}" type="slidenum">
              <a:rPr lang="en-US" smtClean="0"/>
              <a:t>‹#›</a:t>
            </a:fld>
            <a:endParaRPr lang="en-US"/>
          </a:p>
        </p:txBody>
      </p:sp>
    </p:spTree>
    <p:extLst>
      <p:ext uri="{BB962C8B-B14F-4D97-AF65-F5344CB8AC3E}">
        <p14:creationId xmlns:p14="http://schemas.microsoft.com/office/powerpoint/2010/main" val="268547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1FA78-2AFC-486B-A6D7-21AE870F1E19}"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9D7F9-9F17-47CA-B75A-D06690E79BD4}" type="slidenum">
              <a:rPr lang="en-US" smtClean="0"/>
              <a:t>‹#›</a:t>
            </a:fld>
            <a:endParaRPr lang="en-US"/>
          </a:p>
        </p:txBody>
      </p:sp>
    </p:spTree>
    <p:extLst>
      <p:ext uri="{BB962C8B-B14F-4D97-AF65-F5344CB8AC3E}">
        <p14:creationId xmlns:p14="http://schemas.microsoft.com/office/powerpoint/2010/main" val="74452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21FA78-2AFC-486B-A6D7-21AE870F1E19}"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9D7F9-9F17-47CA-B75A-D06690E79BD4}" type="slidenum">
              <a:rPr lang="en-US" smtClean="0"/>
              <a:t>‹#›</a:t>
            </a:fld>
            <a:endParaRPr lang="en-US"/>
          </a:p>
        </p:txBody>
      </p:sp>
    </p:spTree>
    <p:extLst>
      <p:ext uri="{BB962C8B-B14F-4D97-AF65-F5344CB8AC3E}">
        <p14:creationId xmlns:p14="http://schemas.microsoft.com/office/powerpoint/2010/main" val="114321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9D7F9-9F17-47CA-B75A-D06690E79BD4}" type="slidenum">
              <a:rPr lang="en-US" smtClean="0"/>
              <a:t>‹#›</a:t>
            </a:fld>
            <a:endParaRPr lang="en-US"/>
          </a:p>
        </p:txBody>
      </p:sp>
      <p:sp>
        <p:nvSpPr>
          <p:cNvPr id="5" name="Date Placeholder 4"/>
          <p:cNvSpPr>
            <a:spLocks noGrp="1"/>
          </p:cNvSpPr>
          <p:nvPr>
            <p:ph type="dt" sz="half" idx="10"/>
          </p:nvPr>
        </p:nvSpPr>
        <p:spPr/>
        <p:txBody>
          <a:bodyPr/>
          <a:lstStyle/>
          <a:p>
            <a:fld id="{2121FA78-2AFC-486B-A6D7-21AE870F1E19}" type="datetimeFigureOut">
              <a:rPr lang="en-US" smtClean="0"/>
              <a:t>9/16/2025</a:t>
            </a:fld>
            <a:endParaRPr lang="en-US"/>
          </a:p>
        </p:txBody>
      </p:sp>
    </p:spTree>
    <p:extLst>
      <p:ext uri="{BB962C8B-B14F-4D97-AF65-F5344CB8AC3E}">
        <p14:creationId xmlns:p14="http://schemas.microsoft.com/office/powerpoint/2010/main" val="567783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21FA78-2AFC-486B-A6D7-21AE870F1E19}" type="datetimeFigureOut">
              <a:rPr lang="en-US" smtClean="0"/>
              <a:t>9/16/2025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A49D7F9-9F17-47CA-B75A-D06690E79BD4}" type="slidenum">
              <a:rPr lang="en-US" smtClean="0"/>
              <a:t>‹#›</a:t>
            </a:fld>
            <a:endParaRPr lang="en-US"/>
          </a:p>
        </p:txBody>
      </p:sp>
    </p:spTree>
    <p:extLst>
      <p:ext uri="{BB962C8B-B14F-4D97-AF65-F5344CB8AC3E}">
        <p14:creationId xmlns:p14="http://schemas.microsoft.com/office/powerpoint/2010/main" val="183101245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828800"/>
            <a:ext cx="10972800" cy="4267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609600" y="304800"/>
            <a:ext cx="10972800" cy="1219200"/>
          </a:xfrm>
          <a:prstGeom prst="rect">
            <a:avLst/>
          </a:prstGeom>
        </p:spPr>
        <p:txBody>
          <a:bodyPr vert="horz" lIns="0" tIns="0" rIns="0" bIns="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84658623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Lst>
  <p:hf hdr="0" dt="0"/>
  <p:txStyles>
    <p:titleStyle>
      <a:lvl1pPr algn="ctr" rtl="0" eaLnBrk="1" fontAlgn="base" hangingPunct="1">
        <a:lnSpc>
          <a:spcPts val="5333"/>
        </a:lnSpc>
        <a:spcBef>
          <a:spcPct val="0"/>
        </a:spcBef>
        <a:spcAft>
          <a:spcPct val="0"/>
        </a:spcAft>
        <a:defRPr sz="4800" kern="1200" spc="400" baseline="0">
          <a:solidFill>
            <a:schemeClr val="tx1"/>
          </a:solidFill>
          <a:latin typeface="+mj-lt"/>
          <a:ea typeface="Segoe UI" pitchFamily="34" charset="0"/>
          <a:cs typeface="Calibri" pitchFamily="34" charset="0"/>
        </a:defRPr>
      </a:lvl1pPr>
      <a:lvl2pPr algn="ctr" rtl="0" eaLnBrk="1" fontAlgn="base" hangingPunct="1">
        <a:spcBef>
          <a:spcPct val="0"/>
        </a:spcBef>
        <a:spcAft>
          <a:spcPct val="0"/>
        </a:spcAft>
        <a:defRPr sz="5333">
          <a:solidFill>
            <a:schemeClr val="tx1"/>
          </a:solidFill>
          <a:latin typeface="Calibri" pitchFamily="34" charset="0"/>
          <a:ea typeface="Segoe UI" pitchFamily="34" charset="0"/>
          <a:cs typeface="Calibri" pitchFamily="34" charset="0"/>
        </a:defRPr>
      </a:lvl2pPr>
      <a:lvl3pPr algn="ctr" rtl="0" eaLnBrk="1" fontAlgn="base" hangingPunct="1">
        <a:spcBef>
          <a:spcPct val="0"/>
        </a:spcBef>
        <a:spcAft>
          <a:spcPct val="0"/>
        </a:spcAft>
        <a:defRPr sz="5333">
          <a:solidFill>
            <a:schemeClr val="tx1"/>
          </a:solidFill>
          <a:latin typeface="Calibri" pitchFamily="34" charset="0"/>
          <a:ea typeface="Segoe UI" pitchFamily="34" charset="0"/>
          <a:cs typeface="Calibri" pitchFamily="34" charset="0"/>
        </a:defRPr>
      </a:lvl3pPr>
      <a:lvl4pPr algn="ctr" rtl="0" eaLnBrk="1" fontAlgn="base" hangingPunct="1">
        <a:spcBef>
          <a:spcPct val="0"/>
        </a:spcBef>
        <a:spcAft>
          <a:spcPct val="0"/>
        </a:spcAft>
        <a:defRPr sz="5333">
          <a:solidFill>
            <a:schemeClr val="tx1"/>
          </a:solidFill>
          <a:latin typeface="Calibri" pitchFamily="34" charset="0"/>
          <a:ea typeface="Segoe UI" pitchFamily="34" charset="0"/>
          <a:cs typeface="Calibri" pitchFamily="34" charset="0"/>
        </a:defRPr>
      </a:lvl4pPr>
      <a:lvl5pPr algn="ctr" rtl="0" eaLnBrk="1" fontAlgn="base" hangingPunct="1">
        <a:spcBef>
          <a:spcPct val="0"/>
        </a:spcBef>
        <a:spcAft>
          <a:spcPct val="0"/>
        </a:spcAft>
        <a:defRPr sz="5333">
          <a:solidFill>
            <a:schemeClr val="tx1"/>
          </a:solidFill>
          <a:latin typeface="Calibri" pitchFamily="34" charset="0"/>
          <a:ea typeface="Segoe UI" pitchFamily="34" charset="0"/>
          <a:cs typeface="Calibri" pitchFamily="34" charset="0"/>
        </a:defRPr>
      </a:lvl5pPr>
      <a:lvl6pPr marL="609585" algn="ctr" rtl="0" eaLnBrk="1" fontAlgn="base" hangingPunct="1">
        <a:spcBef>
          <a:spcPct val="0"/>
        </a:spcBef>
        <a:spcAft>
          <a:spcPct val="0"/>
        </a:spcAft>
        <a:defRPr sz="5333">
          <a:solidFill>
            <a:schemeClr val="tx1"/>
          </a:solidFill>
          <a:latin typeface="Calibri" pitchFamily="34" charset="0"/>
          <a:ea typeface="Segoe UI" pitchFamily="34" charset="0"/>
          <a:cs typeface="Calibri" pitchFamily="34" charset="0"/>
        </a:defRPr>
      </a:lvl6pPr>
      <a:lvl7pPr marL="1219170" algn="ctr" rtl="0" eaLnBrk="1" fontAlgn="base" hangingPunct="1">
        <a:spcBef>
          <a:spcPct val="0"/>
        </a:spcBef>
        <a:spcAft>
          <a:spcPct val="0"/>
        </a:spcAft>
        <a:defRPr sz="5333">
          <a:solidFill>
            <a:schemeClr val="tx1"/>
          </a:solidFill>
          <a:latin typeface="Calibri" pitchFamily="34" charset="0"/>
          <a:ea typeface="Segoe UI" pitchFamily="34" charset="0"/>
          <a:cs typeface="Calibri" pitchFamily="34" charset="0"/>
        </a:defRPr>
      </a:lvl7pPr>
      <a:lvl8pPr marL="1828754" algn="ctr" rtl="0" eaLnBrk="1" fontAlgn="base" hangingPunct="1">
        <a:spcBef>
          <a:spcPct val="0"/>
        </a:spcBef>
        <a:spcAft>
          <a:spcPct val="0"/>
        </a:spcAft>
        <a:defRPr sz="5333">
          <a:solidFill>
            <a:schemeClr val="tx1"/>
          </a:solidFill>
          <a:latin typeface="Calibri" pitchFamily="34" charset="0"/>
          <a:ea typeface="Segoe UI" pitchFamily="34" charset="0"/>
          <a:cs typeface="Calibri" pitchFamily="34" charset="0"/>
        </a:defRPr>
      </a:lvl8pPr>
      <a:lvl9pPr marL="2438339" algn="ctr" rtl="0" eaLnBrk="1" fontAlgn="base" hangingPunct="1">
        <a:spcBef>
          <a:spcPct val="0"/>
        </a:spcBef>
        <a:spcAft>
          <a:spcPct val="0"/>
        </a:spcAft>
        <a:defRPr sz="5333">
          <a:solidFill>
            <a:schemeClr val="tx1"/>
          </a:solidFill>
          <a:latin typeface="Calibri" pitchFamily="34" charset="0"/>
          <a:ea typeface="Segoe UI" pitchFamily="34" charset="0"/>
          <a:cs typeface="Calibri" pitchFamily="34" charset="0"/>
        </a:defRPr>
      </a:lvl9pPr>
    </p:titleStyle>
    <p:bodyStyle>
      <a:lvl1pPr marL="426709" indent="-426709" algn="l" rtl="0" eaLnBrk="1" fontAlgn="base" hangingPunct="1">
        <a:lnSpc>
          <a:spcPts val="3733"/>
        </a:lnSpc>
        <a:spcBef>
          <a:spcPts val="800"/>
        </a:spcBef>
        <a:spcAft>
          <a:spcPct val="0"/>
        </a:spcAft>
        <a:buClr>
          <a:srgbClr val="E04E39"/>
        </a:buClr>
        <a:buFont typeface="Wingdings" pitchFamily="2" charset="2"/>
        <a:buChar char="§"/>
        <a:defRPr sz="3200" kern="1200" spc="133" baseline="0">
          <a:solidFill>
            <a:srgbClr val="000000"/>
          </a:solidFill>
          <a:latin typeface="+mj-lt"/>
          <a:ea typeface="Segoe UI" pitchFamily="34" charset="0"/>
          <a:cs typeface="Calibri" pitchFamily="34" charset="0"/>
        </a:defRPr>
      </a:lvl1pPr>
      <a:lvl2pPr marL="914377" indent="-487668" algn="l" rtl="0" eaLnBrk="1" fontAlgn="base" hangingPunct="1">
        <a:lnSpc>
          <a:spcPts val="2933"/>
        </a:lnSpc>
        <a:spcBef>
          <a:spcPts val="533"/>
        </a:spcBef>
        <a:spcAft>
          <a:spcPct val="0"/>
        </a:spcAft>
        <a:buFont typeface="Calibri" pitchFamily="34" charset="0"/>
        <a:buChar char="—"/>
        <a:defRPr sz="2400" kern="1200" spc="133" baseline="0">
          <a:solidFill>
            <a:srgbClr val="000000"/>
          </a:solidFill>
          <a:latin typeface="+mj-lt"/>
          <a:ea typeface="Segoe UI" pitchFamily="34" charset="0"/>
          <a:cs typeface="Calibri" pitchFamily="34" charset="0"/>
        </a:defRPr>
      </a:lvl2pPr>
      <a:lvl3pPr marL="1219170" indent="-304792" algn="l" rtl="0" eaLnBrk="1" fontAlgn="base" hangingPunct="1">
        <a:lnSpc>
          <a:spcPts val="2400"/>
        </a:lnSpc>
        <a:spcBef>
          <a:spcPts val="400"/>
        </a:spcBef>
        <a:spcAft>
          <a:spcPct val="0"/>
        </a:spcAft>
        <a:buFont typeface="Calibri" pitchFamily="34" charset="0"/>
        <a:buChar char="•"/>
        <a:defRPr sz="1867" kern="1200" spc="133" baseline="0">
          <a:solidFill>
            <a:srgbClr val="000000"/>
          </a:solidFill>
          <a:latin typeface="+mj-lt"/>
          <a:ea typeface="Segoe UI" pitchFamily="34" charset="0"/>
          <a:cs typeface="Calibri" pitchFamily="34" charset="0"/>
        </a:defRPr>
      </a:lvl3pPr>
      <a:lvl4pPr marL="1584920" indent="-304792" algn="l" rtl="0" eaLnBrk="1" fontAlgn="base" hangingPunct="1">
        <a:lnSpc>
          <a:spcPts val="2133"/>
        </a:lnSpc>
        <a:spcBef>
          <a:spcPts val="267"/>
        </a:spcBef>
        <a:spcAft>
          <a:spcPct val="0"/>
        </a:spcAft>
        <a:buFont typeface="Calibri" pitchFamily="34" charset="0"/>
        <a:buChar char="–"/>
        <a:defRPr sz="1600" kern="1200" spc="67" baseline="0">
          <a:solidFill>
            <a:srgbClr val="000000"/>
          </a:solidFill>
          <a:latin typeface="+mj-lt"/>
          <a:ea typeface="Segoe UI" pitchFamily="34" charset="0"/>
          <a:cs typeface="Calibri" pitchFamily="34" charset="0"/>
        </a:defRPr>
      </a:lvl4pPr>
      <a:lvl5pPr marL="1950671" indent="-304792" algn="l" rtl="0" eaLnBrk="1" fontAlgn="base" hangingPunct="1">
        <a:lnSpc>
          <a:spcPts val="2133"/>
        </a:lnSpc>
        <a:spcBef>
          <a:spcPts val="267"/>
        </a:spcBef>
        <a:spcAft>
          <a:spcPct val="0"/>
        </a:spcAft>
        <a:buFont typeface="Calibri" pitchFamily="34" charset="0"/>
        <a:buChar char="»"/>
        <a:defRPr sz="1600" kern="1200" spc="67" baseline="0">
          <a:solidFill>
            <a:srgbClr val="000000"/>
          </a:solidFill>
          <a:latin typeface="+mj-lt"/>
          <a:ea typeface="Segoe UI" pitchFamily="34" charset="0"/>
          <a:cs typeface="Calibri"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hyperlink" Target="http://www.suicidology.org/Portals/14/docs/Resources/FactSheets/2012datapgsv1d.pdf" TargetMode="Externa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mailto:elang@langlega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8B2D0-67FB-B622-6E64-D35288301BD1}"/>
              </a:ext>
            </a:extLst>
          </p:cNvPr>
          <p:cNvSpPr>
            <a:spLocks noGrp="1"/>
          </p:cNvSpPr>
          <p:nvPr>
            <p:ph type="ctrTitle"/>
          </p:nvPr>
        </p:nvSpPr>
        <p:spPr/>
        <p:txBody>
          <a:bodyPr>
            <a:normAutofit fontScale="90000"/>
          </a:bodyPr>
          <a:lstStyle/>
          <a:p>
            <a:r>
              <a:rPr lang="en-US" dirty="0">
                <a:solidFill>
                  <a:schemeClr val="accent2">
                    <a:lumMod val="75000"/>
                  </a:schemeClr>
                </a:solidFill>
              </a:rPr>
              <a:t>Going Beyond Fear</a:t>
            </a:r>
            <a:br>
              <a:rPr lang="en-US" dirty="0">
                <a:solidFill>
                  <a:schemeClr val="accent2">
                    <a:lumMod val="75000"/>
                  </a:schemeClr>
                </a:solidFill>
              </a:rPr>
            </a:br>
            <a:r>
              <a:rPr lang="en-US" dirty="0">
                <a:solidFill>
                  <a:schemeClr val="accent2">
                    <a:lumMod val="75000"/>
                  </a:schemeClr>
                </a:solidFill>
              </a:rPr>
              <a:t>In Addressing</a:t>
            </a:r>
            <a:br>
              <a:rPr lang="en-US" dirty="0">
                <a:solidFill>
                  <a:schemeClr val="accent2">
                    <a:lumMod val="75000"/>
                  </a:schemeClr>
                </a:solidFill>
              </a:rPr>
            </a:br>
            <a:r>
              <a:rPr lang="en-US" dirty="0">
                <a:solidFill>
                  <a:schemeClr val="accent2">
                    <a:lumMod val="75000"/>
                  </a:schemeClr>
                </a:solidFill>
              </a:rPr>
              <a:t>Attorney Mental Health</a:t>
            </a:r>
          </a:p>
        </p:txBody>
      </p:sp>
      <p:sp>
        <p:nvSpPr>
          <p:cNvPr id="3" name="Subtitle 2">
            <a:extLst>
              <a:ext uri="{FF2B5EF4-FFF2-40B4-BE49-F238E27FC236}">
                <a16:creationId xmlns:a16="http://schemas.microsoft.com/office/drawing/2014/main" id="{B2E81B57-46F7-B0E5-94F7-2DE021E3C178}"/>
              </a:ext>
            </a:extLst>
          </p:cNvPr>
          <p:cNvSpPr>
            <a:spLocks noGrp="1"/>
          </p:cNvSpPr>
          <p:nvPr>
            <p:ph type="subTitle" idx="1"/>
          </p:nvPr>
        </p:nvSpPr>
        <p:spPr/>
        <p:txBody>
          <a:bodyPr/>
          <a:lstStyle/>
          <a:p>
            <a:pPr>
              <a:lnSpc>
                <a:spcPct val="100000"/>
              </a:lnSpc>
              <a:spcBef>
                <a:spcPts val="0"/>
              </a:spcBef>
            </a:pPr>
            <a:endParaRPr lang="en-US" dirty="0"/>
          </a:p>
          <a:p>
            <a:pPr>
              <a:lnSpc>
                <a:spcPct val="100000"/>
              </a:lnSpc>
              <a:spcBef>
                <a:spcPts val="0"/>
              </a:spcBef>
            </a:pPr>
            <a:r>
              <a:rPr lang="en-US" dirty="0"/>
              <a:t>Eric C. Lang</a:t>
            </a:r>
          </a:p>
          <a:p>
            <a:pPr>
              <a:lnSpc>
                <a:spcPct val="100000"/>
              </a:lnSpc>
              <a:spcBef>
                <a:spcPts val="0"/>
              </a:spcBef>
            </a:pPr>
            <a:r>
              <a:rPr lang="en-US" dirty="0"/>
              <a:t>September 17, 2025</a:t>
            </a:r>
          </a:p>
        </p:txBody>
      </p:sp>
      <p:pic>
        <p:nvPicPr>
          <p:cNvPr id="7" name="Picture 6">
            <a:extLst>
              <a:ext uri="{FF2B5EF4-FFF2-40B4-BE49-F238E27FC236}">
                <a16:creationId xmlns:a16="http://schemas.microsoft.com/office/drawing/2014/main" id="{00DB19C4-4FEF-4537-E810-F29A8AE5E173}"/>
              </a:ext>
            </a:extLst>
          </p:cNvPr>
          <p:cNvPicPr>
            <a:picLocks noChangeAspect="1"/>
          </p:cNvPicPr>
          <p:nvPr/>
        </p:nvPicPr>
        <p:blipFill>
          <a:blip r:embed="rId2"/>
          <a:stretch>
            <a:fillRect/>
          </a:stretch>
        </p:blipFill>
        <p:spPr>
          <a:xfrm>
            <a:off x="551223" y="5590337"/>
            <a:ext cx="3208298" cy="510584"/>
          </a:xfrm>
          <a:prstGeom prst="rect">
            <a:avLst/>
          </a:prstGeom>
        </p:spPr>
      </p:pic>
      <p:pic>
        <p:nvPicPr>
          <p:cNvPr id="9" name="Picture 8" descr="A black and white logo&#10;&#10;AI-generated content may be incorrect.">
            <a:extLst>
              <a:ext uri="{FF2B5EF4-FFF2-40B4-BE49-F238E27FC236}">
                <a16:creationId xmlns:a16="http://schemas.microsoft.com/office/drawing/2014/main" id="{9AAF70C8-725F-4956-48FD-A22F130D2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3446" y="5262721"/>
            <a:ext cx="2462408" cy="987041"/>
          </a:xfrm>
          <a:prstGeom prst="rect">
            <a:avLst/>
          </a:prstGeom>
        </p:spPr>
      </p:pic>
      <p:sp>
        <p:nvSpPr>
          <p:cNvPr id="10" name="TextBox 9">
            <a:extLst>
              <a:ext uri="{FF2B5EF4-FFF2-40B4-BE49-F238E27FC236}">
                <a16:creationId xmlns:a16="http://schemas.microsoft.com/office/drawing/2014/main" id="{41FCA098-5B7A-A491-DF17-F70FA411B0E9}"/>
              </a:ext>
            </a:extLst>
          </p:cNvPr>
          <p:cNvSpPr txBox="1"/>
          <p:nvPr/>
        </p:nvSpPr>
        <p:spPr>
          <a:xfrm>
            <a:off x="8993446" y="6249762"/>
            <a:ext cx="2462408" cy="369332"/>
          </a:xfrm>
          <a:prstGeom prst="rect">
            <a:avLst/>
          </a:prstGeom>
          <a:noFill/>
        </p:spPr>
        <p:txBody>
          <a:bodyPr wrap="square" rtlCol="0">
            <a:spAutoFit/>
          </a:bodyPr>
          <a:lstStyle/>
          <a:p>
            <a:pPr algn="ctr"/>
            <a:r>
              <a:rPr lang="en-US" dirty="0"/>
              <a:t>Copyright ©2025</a:t>
            </a:r>
          </a:p>
        </p:txBody>
      </p:sp>
    </p:spTree>
    <p:extLst>
      <p:ext uri="{BB962C8B-B14F-4D97-AF65-F5344CB8AC3E}">
        <p14:creationId xmlns:p14="http://schemas.microsoft.com/office/powerpoint/2010/main" val="293276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B0F0"/>
            </a:gs>
            <a:gs pos="52000">
              <a:srgbClr val="E04E39"/>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78B9-8F8C-9D51-7AD0-8A71E108428A}"/>
              </a:ext>
            </a:extLst>
          </p:cNvPr>
          <p:cNvSpPr>
            <a:spLocks noGrp="1"/>
          </p:cNvSpPr>
          <p:nvPr>
            <p:ph type="title"/>
          </p:nvPr>
        </p:nvSpPr>
        <p:spPr>
          <a:xfrm>
            <a:off x="677863" y="228600"/>
            <a:ext cx="8596668" cy="968829"/>
          </a:xfrm>
        </p:spPr>
        <p:txBody>
          <a:bodyPr>
            <a:normAutofit/>
          </a:bodyPr>
          <a:lstStyle/>
          <a:p>
            <a:r>
              <a:rPr lang="en-US" sz="4800" dirty="0"/>
              <a:t>What Are They Saying?</a:t>
            </a:r>
          </a:p>
        </p:txBody>
      </p:sp>
      <p:graphicFrame>
        <p:nvGraphicFramePr>
          <p:cNvPr id="24" name="Content Placeholder 2">
            <a:extLst>
              <a:ext uri="{FF2B5EF4-FFF2-40B4-BE49-F238E27FC236}">
                <a16:creationId xmlns:a16="http://schemas.microsoft.com/office/drawing/2014/main" id="{A634AB9D-B6EC-C833-34B1-B3D3DBC9CF6A}"/>
              </a:ext>
            </a:extLst>
          </p:cNvPr>
          <p:cNvGraphicFramePr>
            <a:graphicFrameLocks noGrp="1"/>
          </p:cNvGraphicFramePr>
          <p:nvPr>
            <p:ph idx="1"/>
            <p:extLst>
              <p:ext uri="{D42A27DB-BD31-4B8C-83A1-F6EECF244321}">
                <p14:modId xmlns:p14="http://schemas.microsoft.com/office/powerpoint/2010/main" val="2787344069"/>
              </p:ext>
            </p:extLst>
          </p:nvPr>
        </p:nvGraphicFramePr>
        <p:xfrm>
          <a:off x="677862" y="1088571"/>
          <a:ext cx="11056937" cy="5366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043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8A8E5-61E4-302A-46C9-668285103381}"/>
              </a:ext>
            </a:extLst>
          </p:cNvPr>
          <p:cNvSpPr>
            <a:spLocks noGrp="1"/>
          </p:cNvSpPr>
          <p:nvPr>
            <p:ph type="title"/>
          </p:nvPr>
        </p:nvSpPr>
        <p:spPr>
          <a:xfrm>
            <a:off x="1333502" y="609600"/>
            <a:ext cx="8596668" cy="1320800"/>
          </a:xfrm>
        </p:spPr>
        <p:txBody>
          <a:bodyPr>
            <a:normAutofit/>
          </a:bodyPr>
          <a:lstStyle/>
          <a:p>
            <a:r>
              <a:rPr lang="en-US" dirty="0">
                <a:solidFill>
                  <a:schemeClr val="accent2">
                    <a:lumMod val="75000"/>
                  </a:schemeClr>
                </a:solidFill>
              </a:rPr>
              <a:t>Are They Right About Suicide?  (No)</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4">
            <a:extLst>
              <a:ext uri="{FF2B5EF4-FFF2-40B4-BE49-F238E27FC236}">
                <a16:creationId xmlns:a16="http://schemas.microsoft.com/office/drawing/2014/main" id="{0F0EAF2A-BB52-4C23-CD4A-705AE08397FB}"/>
              </a:ext>
            </a:extLst>
          </p:cNvPr>
          <p:cNvGraphicFramePr>
            <a:graphicFrameLocks noGrp="1"/>
          </p:cNvGraphicFramePr>
          <p:nvPr>
            <p:ph idx="1"/>
            <p:extLst>
              <p:ext uri="{D42A27DB-BD31-4B8C-83A1-F6EECF244321}">
                <p14:modId xmlns:p14="http://schemas.microsoft.com/office/powerpoint/2010/main" val="722059330"/>
              </p:ext>
            </p:extLst>
          </p:nvPr>
        </p:nvGraphicFramePr>
        <p:xfrm>
          <a:off x="1333502" y="2540000"/>
          <a:ext cx="9265672" cy="2494116"/>
        </p:xfrm>
        <a:graphic>
          <a:graphicData uri="http://schemas.openxmlformats.org/drawingml/2006/table">
            <a:tbl>
              <a:tblPr firstRow="1" bandRow="1">
                <a:tableStyleId>{5C22544A-7EE6-4342-B048-85BDC9FD1C3A}</a:tableStyleId>
              </a:tblPr>
              <a:tblGrid>
                <a:gridCol w="4478958">
                  <a:extLst>
                    <a:ext uri="{9D8B030D-6E8A-4147-A177-3AD203B41FA5}">
                      <a16:colId xmlns:a16="http://schemas.microsoft.com/office/drawing/2014/main" val="3212823552"/>
                    </a:ext>
                  </a:extLst>
                </a:gridCol>
                <a:gridCol w="2334935">
                  <a:extLst>
                    <a:ext uri="{9D8B030D-6E8A-4147-A177-3AD203B41FA5}">
                      <a16:colId xmlns:a16="http://schemas.microsoft.com/office/drawing/2014/main" val="2226183493"/>
                    </a:ext>
                  </a:extLst>
                </a:gridCol>
                <a:gridCol w="2451779">
                  <a:extLst>
                    <a:ext uri="{9D8B030D-6E8A-4147-A177-3AD203B41FA5}">
                      <a16:colId xmlns:a16="http://schemas.microsoft.com/office/drawing/2014/main" val="2132933929"/>
                    </a:ext>
                  </a:extLst>
                </a:gridCol>
              </a:tblGrid>
              <a:tr h="831372">
                <a:tc>
                  <a:txBody>
                    <a:bodyPr/>
                    <a:lstStyle/>
                    <a:p>
                      <a:endParaRPr lang="en-US" sz="3600" dirty="0"/>
                    </a:p>
                  </a:txBody>
                  <a:tcPr/>
                </a:tc>
                <a:tc>
                  <a:txBody>
                    <a:bodyPr/>
                    <a:lstStyle/>
                    <a:p>
                      <a:pPr algn="ctr"/>
                      <a:r>
                        <a:rPr lang="en-US" sz="3600" dirty="0"/>
                        <a:t>Male</a:t>
                      </a:r>
                    </a:p>
                  </a:txBody>
                  <a:tcPr/>
                </a:tc>
                <a:tc>
                  <a:txBody>
                    <a:bodyPr/>
                    <a:lstStyle/>
                    <a:p>
                      <a:pPr algn="ctr"/>
                      <a:r>
                        <a:rPr lang="en-US" sz="3600" dirty="0"/>
                        <a:t>Female</a:t>
                      </a:r>
                    </a:p>
                  </a:txBody>
                  <a:tcPr/>
                </a:tc>
                <a:extLst>
                  <a:ext uri="{0D108BD9-81ED-4DB2-BD59-A6C34878D82A}">
                    <a16:rowId xmlns:a16="http://schemas.microsoft.com/office/drawing/2014/main" val="127319373"/>
                  </a:ext>
                </a:extLst>
              </a:tr>
              <a:tr h="831372">
                <a:tc>
                  <a:txBody>
                    <a:bodyPr/>
                    <a:lstStyle/>
                    <a:p>
                      <a:r>
                        <a:rPr lang="en-US" sz="3600" dirty="0"/>
                        <a:t>Lawyers (per 100K)</a:t>
                      </a:r>
                    </a:p>
                  </a:txBody>
                  <a:tcPr/>
                </a:tc>
                <a:tc>
                  <a:txBody>
                    <a:bodyPr/>
                    <a:lstStyle/>
                    <a:p>
                      <a:pPr algn="ctr"/>
                      <a:r>
                        <a:rPr lang="en-US" sz="3600" dirty="0"/>
                        <a:t>20.5</a:t>
                      </a:r>
                    </a:p>
                  </a:txBody>
                  <a:tcPr/>
                </a:tc>
                <a:tc>
                  <a:txBody>
                    <a:bodyPr/>
                    <a:lstStyle/>
                    <a:p>
                      <a:pPr algn="ctr"/>
                      <a:r>
                        <a:rPr lang="en-US" sz="3600" dirty="0"/>
                        <a:t>8</a:t>
                      </a:r>
                    </a:p>
                  </a:txBody>
                  <a:tcPr/>
                </a:tc>
                <a:extLst>
                  <a:ext uri="{0D108BD9-81ED-4DB2-BD59-A6C34878D82A}">
                    <a16:rowId xmlns:a16="http://schemas.microsoft.com/office/drawing/2014/main" val="270625047"/>
                  </a:ext>
                </a:extLst>
              </a:tr>
              <a:tr h="831372">
                <a:tc>
                  <a:txBody>
                    <a:bodyPr/>
                    <a:lstStyle/>
                    <a:p>
                      <a:r>
                        <a:rPr lang="en-US" sz="3600" dirty="0"/>
                        <a:t>Average</a:t>
                      </a:r>
                    </a:p>
                  </a:txBody>
                  <a:tcPr/>
                </a:tc>
                <a:tc>
                  <a:txBody>
                    <a:bodyPr/>
                    <a:lstStyle/>
                    <a:p>
                      <a:pPr algn="ctr"/>
                      <a:r>
                        <a:rPr lang="en-US" sz="3600" dirty="0"/>
                        <a:t>32</a:t>
                      </a:r>
                    </a:p>
                  </a:txBody>
                  <a:tcPr/>
                </a:tc>
                <a:tc>
                  <a:txBody>
                    <a:bodyPr/>
                    <a:lstStyle/>
                    <a:p>
                      <a:pPr algn="ctr"/>
                      <a:r>
                        <a:rPr lang="en-US" sz="3600" dirty="0"/>
                        <a:t>8</a:t>
                      </a:r>
                    </a:p>
                  </a:txBody>
                  <a:tcPr/>
                </a:tc>
                <a:extLst>
                  <a:ext uri="{0D108BD9-81ED-4DB2-BD59-A6C34878D82A}">
                    <a16:rowId xmlns:a16="http://schemas.microsoft.com/office/drawing/2014/main" val="4214063431"/>
                  </a:ext>
                </a:extLst>
              </a:tr>
            </a:tbl>
          </a:graphicData>
        </a:graphic>
      </p:graphicFrame>
      <p:sp>
        <p:nvSpPr>
          <p:cNvPr id="29" name="Isosceles Triangle 28">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0010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88DDA3-C713-E41C-28F5-21372AC8E339}"/>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DAA131D-30BE-62C4-3A55-035455BBB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E65062-1D1E-A0DB-B99B-4847D89C574D}"/>
              </a:ext>
            </a:extLst>
          </p:cNvPr>
          <p:cNvSpPr>
            <a:spLocks noGrp="1"/>
          </p:cNvSpPr>
          <p:nvPr>
            <p:ph type="title"/>
          </p:nvPr>
        </p:nvSpPr>
        <p:spPr>
          <a:xfrm>
            <a:off x="1269175" y="195943"/>
            <a:ext cx="8596668" cy="812247"/>
          </a:xfrm>
        </p:spPr>
        <p:txBody>
          <a:bodyPr>
            <a:normAutofit/>
          </a:bodyPr>
          <a:lstStyle/>
          <a:p>
            <a:r>
              <a:rPr lang="en-US" dirty="0">
                <a:solidFill>
                  <a:schemeClr val="accent2">
                    <a:lumMod val="75000"/>
                  </a:schemeClr>
                </a:solidFill>
              </a:rPr>
              <a:t>Are They Right About Suicide?  (No)</a:t>
            </a:r>
          </a:p>
        </p:txBody>
      </p:sp>
      <p:sp>
        <p:nvSpPr>
          <p:cNvPr id="10" name="Isosceles Triangle 9">
            <a:extLst>
              <a:ext uri="{FF2B5EF4-FFF2-40B4-BE49-F238E27FC236}">
                <a16:creationId xmlns:a16="http://schemas.microsoft.com/office/drawing/2014/main" id="{25541CEC-3817-10CF-CD4C-A97114B76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C9EFF869-0E6E-C6EB-8ED8-3069A42B3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Table 5">
            <a:extLst>
              <a:ext uri="{FF2B5EF4-FFF2-40B4-BE49-F238E27FC236}">
                <a16:creationId xmlns:a16="http://schemas.microsoft.com/office/drawing/2014/main" id="{8C639388-AD3E-29BD-4A2A-D8A11F951EA4}"/>
              </a:ext>
            </a:extLst>
          </p:cNvPr>
          <p:cNvGraphicFramePr>
            <a:graphicFrameLocks noGrp="1"/>
          </p:cNvGraphicFramePr>
          <p:nvPr>
            <p:extLst>
              <p:ext uri="{D42A27DB-BD31-4B8C-83A1-F6EECF244321}">
                <p14:modId xmlns:p14="http://schemas.microsoft.com/office/powerpoint/2010/main" val="2127052458"/>
              </p:ext>
            </p:extLst>
          </p:nvPr>
        </p:nvGraphicFramePr>
        <p:xfrm>
          <a:off x="1269175" y="1008190"/>
          <a:ext cx="10047514" cy="5436153"/>
        </p:xfrm>
        <a:graphic>
          <a:graphicData uri="http://schemas.openxmlformats.org/drawingml/2006/table">
            <a:tbl>
              <a:tblPr>
                <a:tableStyleId>{5C22544A-7EE6-4342-B048-85BDC9FD1C3A}</a:tableStyleId>
              </a:tblPr>
              <a:tblGrid>
                <a:gridCol w="3779554">
                  <a:extLst>
                    <a:ext uri="{9D8B030D-6E8A-4147-A177-3AD203B41FA5}">
                      <a16:colId xmlns:a16="http://schemas.microsoft.com/office/drawing/2014/main" val="3900729464"/>
                    </a:ext>
                  </a:extLst>
                </a:gridCol>
                <a:gridCol w="1244203">
                  <a:extLst>
                    <a:ext uri="{9D8B030D-6E8A-4147-A177-3AD203B41FA5}">
                      <a16:colId xmlns:a16="http://schemas.microsoft.com/office/drawing/2014/main" val="2517891486"/>
                    </a:ext>
                  </a:extLst>
                </a:gridCol>
                <a:gridCol w="1244203">
                  <a:extLst>
                    <a:ext uri="{9D8B030D-6E8A-4147-A177-3AD203B41FA5}">
                      <a16:colId xmlns:a16="http://schemas.microsoft.com/office/drawing/2014/main" val="4292440577"/>
                    </a:ext>
                  </a:extLst>
                </a:gridCol>
                <a:gridCol w="3779554">
                  <a:extLst>
                    <a:ext uri="{9D8B030D-6E8A-4147-A177-3AD203B41FA5}">
                      <a16:colId xmlns:a16="http://schemas.microsoft.com/office/drawing/2014/main" val="2684141356"/>
                    </a:ext>
                  </a:extLst>
                </a:gridCol>
              </a:tblGrid>
              <a:tr h="200933">
                <a:tc>
                  <a:txBody>
                    <a:bodyPr/>
                    <a:lstStyle/>
                    <a:p>
                      <a:pPr algn="l" fontAlgn="t">
                        <a:buNone/>
                      </a:pPr>
                      <a:endParaRPr lang="en-US" sz="1600" b="0" i="0" u="none" strike="noStrike" dirty="0">
                        <a:solidFill>
                          <a:srgbClr val="000000"/>
                        </a:solidFill>
                        <a:effectLst/>
                        <a:latin typeface="+mn-lt"/>
                      </a:endParaRPr>
                    </a:p>
                  </a:txBody>
                  <a:tcPr marL="6220" marR="6220" marT="6220" marB="0"/>
                </a:tc>
                <a:tc>
                  <a:txBody>
                    <a:bodyPr/>
                    <a:lstStyle/>
                    <a:p>
                      <a:pPr algn="ctr" fontAlgn="t">
                        <a:buNone/>
                      </a:pPr>
                      <a:r>
                        <a:rPr lang="en-US" sz="1600" u="none" strike="noStrike">
                          <a:effectLst/>
                          <a:latin typeface="+mn-lt"/>
                        </a:rPr>
                        <a:t>Male</a:t>
                      </a:r>
                      <a:endParaRPr lang="en-US" sz="1600" b="0" i="0" u="none" strike="noStrike">
                        <a:solidFill>
                          <a:srgbClr val="000000"/>
                        </a:solidFill>
                        <a:effectLst/>
                        <a:latin typeface="+mn-lt"/>
                      </a:endParaRPr>
                    </a:p>
                  </a:txBody>
                  <a:tcPr marL="6220" marR="6220" marT="6220" marB="0"/>
                </a:tc>
                <a:tc>
                  <a:txBody>
                    <a:bodyPr/>
                    <a:lstStyle/>
                    <a:p>
                      <a:pPr algn="ctr" fontAlgn="t">
                        <a:buNone/>
                      </a:pPr>
                      <a:r>
                        <a:rPr lang="en-US" sz="1600" u="none" strike="noStrike">
                          <a:effectLst/>
                          <a:latin typeface="+mn-lt"/>
                        </a:rPr>
                        <a:t>Female</a:t>
                      </a:r>
                      <a:endParaRPr lang="en-US" sz="1600" b="0" i="0" u="none" strike="noStrike">
                        <a:solidFill>
                          <a:srgbClr val="000000"/>
                        </a:solidFill>
                        <a:effectLst/>
                        <a:latin typeface="+mn-lt"/>
                      </a:endParaRPr>
                    </a:p>
                  </a:txBody>
                  <a:tcPr marL="6220" marR="6220" marT="6220" marB="0"/>
                </a:tc>
                <a:tc>
                  <a:txBody>
                    <a:bodyPr/>
                    <a:lstStyle/>
                    <a:p>
                      <a:pPr algn="l" fontAlgn="t">
                        <a:buNone/>
                      </a:pPr>
                      <a:endParaRPr lang="en-US" sz="1600" b="0" i="0" u="none" strike="noStrike">
                        <a:solidFill>
                          <a:srgbClr val="000000"/>
                        </a:solidFill>
                        <a:effectLst/>
                        <a:latin typeface="+mn-lt"/>
                      </a:endParaRPr>
                    </a:p>
                  </a:txBody>
                  <a:tcPr marL="6220" marR="6220" marT="6220" marB="0"/>
                </a:tc>
                <a:extLst>
                  <a:ext uri="{0D108BD9-81ED-4DB2-BD59-A6C34878D82A}">
                    <a16:rowId xmlns:a16="http://schemas.microsoft.com/office/drawing/2014/main" val="714458116"/>
                  </a:ext>
                </a:extLst>
              </a:tr>
              <a:tr h="200933">
                <a:tc>
                  <a:txBody>
                    <a:bodyPr/>
                    <a:lstStyle/>
                    <a:p>
                      <a:pPr algn="l" fontAlgn="t">
                        <a:buNone/>
                      </a:pPr>
                      <a:r>
                        <a:rPr lang="en-US" sz="1600" u="none" strike="noStrike" dirty="0">
                          <a:effectLst/>
                          <a:latin typeface="+mn-lt"/>
                        </a:rPr>
                        <a:t>Legal</a:t>
                      </a:r>
                      <a:endParaRPr lang="en-US" sz="1600" b="0" i="0" u="none" strike="noStrike" dirty="0">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20.5</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8</a:t>
                      </a:r>
                      <a:endParaRPr lang="en-US" sz="1600" b="0" i="0" u="none" strike="noStrike">
                        <a:solidFill>
                          <a:srgbClr val="212529"/>
                        </a:solidFill>
                        <a:effectLst/>
                        <a:latin typeface="+mn-lt"/>
                      </a:endParaRPr>
                    </a:p>
                  </a:txBody>
                  <a:tcPr marL="6220" marR="6220" marT="6220" marB="0"/>
                </a:tc>
                <a:tc>
                  <a:txBody>
                    <a:bodyPr/>
                    <a:lstStyle/>
                    <a:p>
                      <a:pPr algn="l" fontAlgn="t">
                        <a:buNone/>
                      </a:pPr>
                      <a:endParaRPr lang="en-US" sz="1600" b="0" i="0" u="none" strike="noStrike">
                        <a:solidFill>
                          <a:srgbClr val="000000"/>
                        </a:solidFill>
                        <a:effectLst/>
                        <a:latin typeface="+mn-lt"/>
                      </a:endParaRPr>
                    </a:p>
                  </a:txBody>
                  <a:tcPr marL="6220" marR="6220" marT="6220" marB="0"/>
                </a:tc>
                <a:extLst>
                  <a:ext uri="{0D108BD9-81ED-4DB2-BD59-A6C34878D82A}">
                    <a16:rowId xmlns:a16="http://schemas.microsoft.com/office/drawing/2014/main" val="4135208594"/>
                  </a:ext>
                </a:extLst>
              </a:tr>
              <a:tr h="200933">
                <a:tc>
                  <a:txBody>
                    <a:bodyPr/>
                    <a:lstStyle/>
                    <a:p>
                      <a:pPr algn="l" fontAlgn="t">
                        <a:buNone/>
                      </a:pPr>
                      <a:r>
                        <a:rPr lang="en-US" sz="1600" u="none" strike="noStrike" dirty="0">
                          <a:effectLst/>
                          <a:latin typeface="+mn-lt"/>
                        </a:rPr>
                        <a:t>All</a:t>
                      </a:r>
                      <a:endParaRPr lang="en-US" sz="1600" b="0" i="0" u="none" strike="noStrike" dirty="0">
                        <a:solidFill>
                          <a:srgbClr val="000000"/>
                        </a:solidFill>
                        <a:effectLst/>
                        <a:latin typeface="+mn-lt"/>
                      </a:endParaRPr>
                    </a:p>
                  </a:txBody>
                  <a:tcPr marL="6220" marR="6220" marT="6220" marB="0"/>
                </a:tc>
                <a:tc>
                  <a:txBody>
                    <a:bodyPr/>
                    <a:lstStyle/>
                    <a:p>
                      <a:pPr algn="ctr" fontAlgn="t">
                        <a:buNone/>
                      </a:pPr>
                      <a:r>
                        <a:rPr lang="en-US" sz="1600" u="none" strike="noStrike">
                          <a:effectLst/>
                          <a:latin typeface="+mn-lt"/>
                        </a:rPr>
                        <a:t>32</a:t>
                      </a:r>
                      <a:endParaRPr lang="en-US" sz="1600" b="1"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8</a:t>
                      </a:r>
                      <a:endParaRPr lang="en-US" sz="1600" b="1" i="0" u="none" strike="noStrike">
                        <a:solidFill>
                          <a:srgbClr val="212529"/>
                        </a:solidFill>
                        <a:effectLst/>
                        <a:latin typeface="+mn-lt"/>
                      </a:endParaRPr>
                    </a:p>
                  </a:txBody>
                  <a:tcPr marL="6220" marR="6220" marT="6220" marB="0"/>
                </a:tc>
                <a:tc>
                  <a:txBody>
                    <a:bodyPr/>
                    <a:lstStyle/>
                    <a:p>
                      <a:pPr algn="l" fontAlgn="t">
                        <a:buNone/>
                      </a:pPr>
                      <a:endParaRPr lang="en-US" sz="1600" b="0" i="0" u="none" strike="noStrike">
                        <a:solidFill>
                          <a:srgbClr val="000000"/>
                        </a:solidFill>
                        <a:effectLst/>
                        <a:latin typeface="+mn-lt"/>
                      </a:endParaRPr>
                    </a:p>
                  </a:txBody>
                  <a:tcPr marL="6220" marR="6220" marT="6220" marB="0"/>
                </a:tc>
                <a:extLst>
                  <a:ext uri="{0D108BD9-81ED-4DB2-BD59-A6C34878D82A}">
                    <a16:rowId xmlns:a16="http://schemas.microsoft.com/office/drawing/2014/main" val="249475955"/>
                  </a:ext>
                </a:extLst>
              </a:tr>
              <a:tr h="200933">
                <a:tc gridSpan="4">
                  <a:txBody>
                    <a:bodyPr/>
                    <a:lstStyle/>
                    <a:p>
                      <a:pPr algn="ctr" fontAlgn="t">
                        <a:buNone/>
                      </a:pPr>
                      <a:r>
                        <a:rPr lang="en-US" sz="1600" u="none" strike="noStrike">
                          <a:effectLst/>
                          <a:latin typeface="+mn-lt"/>
                        </a:rPr>
                        <a:t>TOP TEN</a:t>
                      </a:r>
                      <a:endParaRPr lang="en-US" sz="1600" b="1" i="0" u="none" strike="noStrike">
                        <a:solidFill>
                          <a:srgbClr val="FFFFFF"/>
                        </a:solidFill>
                        <a:effectLst/>
                        <a:latin typeface="+mn-lt"/>
                      </a:endParaRPr>
                    </a:p>
                  </a:txBody>
                  <a:tcPr marL="6220" marR="6220" marT="622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1997360"/>
                  </a:ext>
                </a:extLst>
              </a:tr>
              <a:tr h="602797">
                <a:tc>
                  <a:txBody>
                    <a:bodyPr/>
                    <a:lstStyle/>
                    <a:p>
                      <a:pPr algn="l" fontAlgn="t">
                        <a:buNone/>
                      </a:pPr>
                      <a:r>
                        <a:rPr lang="en-US" sz="1600" u="none" strike="noStrike" dirty="0">
                          <a:effectLst/>
                          <a:latin typeface="+mn-lt"/>
                        </a:rPr>
                        <a:t> Fishing and hunting workers</a:t>
                      </a:r>
                      <a:endParaRPr lang="en-US" sz="1600" b="0" i="0" u="none" strike="noStrike" dirty="0">
                        <a:solidFill>
                          <a:srgbClr val="212529"/>
                        </a:solidFill>
                        <a:effectLst/>
                        <a:latin typeface="+mn-lt"/>
                      </a:endParaRPr>
                    </a:p>
                  </a:txBody>
                  <a:tcPr marL="6220" marR="6220" marT="6220" marB="0"/>
                </a:tc>
                <a:tc>
                  <a:txBody>
                    <a:bodyPr/>
                    <a:lstStyle/>
                    <a:p>
                      <a:pPr algn="ctr" fontAlgn="t">
                        <a:buNone/>
                      </a:pPr>
                      <a:r>
                        <a:rPr lang="en-US" sz="1600" u="none" strike="noStrike" dirty="0">
                          <a:effectLst/>
                          <a:latin typeface="+mn-lt"/>
                        </a:rPr>
                        <a:t>130.6</a:t>
                      </a:r>
                      <a:endParaRPr lang="en-US" sz="1600" b="0" i="0" u="none" strike="noStrike" dirty="0">
                        <a:solidFill>
                          <a:srgbClr val="212529"/>
                        </a:solidFill>
                        <a:effectLst/>
                        <a:latin typeface="+mn-lt"/>
                      </a:endParaRPr>
                    </a:p>
                  </a:txBody>
                  <a:tcPr marL="6220" marR="6220" marT="6220" marB="0"/>
                </a:tc>
                <a:tc>
                  <a:txBody>
                    <a:bodyPr/>
                    <a:lstStyle/>
                    <a:p>
                      <a:pPr algn="ctr" fontAlgn="t">
                        <a:buNone/>
                      </a:pPr>
                      <a:r>
                        <a:rPr lang="en-US" sz="1600" u="none" strike="noStrike" dirty="0">
                          <a:effectLst/>
                          <a:latin typeface="+mn-lt"/>
                        </a:rPr>
                        <a:t>38.6</a:t>
                      </a:r>
                      <a:endParaRPr lang="en-US" sz="1600" b="0" i="0" u="none" strike="noStrike" dirty="0">
                        <a:solidFill>
                          <a:srgbClr val="212529"/>
                        </a:solidFill>
                        <a:effectLst/>
                        <a:latin typeface="+mn-lt"/>
                      </a:endParaRPr>
                    </a:p>
                  </a:txBody>
                  <a:tcPr marL="6220" marR="6220" marT="6220" marB="0"/>
                </a:tc>
                <a:tc>
                  <a:txBody>
                    <a:bodyPr/>
                    <a:lstStyle/>
                    <a:p>
                      <a:pPr algn="l" fontAlgn="t">
                        <a:buNone/>
                      </a:pPr>
                      <a:r>
                        <a:rPr lang="en-US" sz="1600" u="none" strike="noStrike">
                          <a:effectLst/>
                          <a:latin typeface="+mn-lt"/>
                        </a:rPr>
                        <a:t> Construction laborers</a:t>
                      </a:r>
                      <a:endParaRPr lang="en-US" sz="1600" b="0" i="0" u="none" strike="noStrike">
                        <a:solidFill>
                          <a:srgbClr val="212529"/>
                        </a:solidFill>
                        <a:effectLst/>
                        <a:latin typeface="+mn-lt"/>
                      </a:endParaRPr>
                    </a:p>
                  </a:txBody>
                  <a:tcPr marL="6220" marR="6220" marT="6220" marB="0"/>
                </a:tc>
                <a:extLst>
                  <a:ext uri="{0D108BD9-81ED-4DB2-BD59-A6C34878D82A}">
                    <a16:rowId xmlns:a16="http://schemas.microsoft.com/office/drawing/2014/main" val="1647689306"/>
                  </a:ext>
                </a:extLst>
              </a:tr>
              <a:tr h="401864">
                <a:tc>
                  <a:txBody>
                    <a:bodyPr/>
                    <a:lstStyle/>
                    <a:p>
                      <a:pPr algn="l" fontAlgn="t">
                        <a:buNone/>
                      </a:pPr>
                      <a:r>
                        <a:rPr lang="en-US" sz="1600" u="none" strike="noStrike">
                          <a:effectLst/>
                          <a:latin typeface="+mn-lt"/>
                        </a:rPr>
                        <a:t> Other extraction workers</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dirty="0">
                          <a:effectLst/>
                          <a:latin typeface="+mn-lt"/>
                        </a:rPr>
                        <a:t>128.7</a:t>
                      </a:r>
                      <a:endParaRPr lang="en-US" sz="1600" b="0" i="0" u="none" strike="noStrike" dirty="0">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32.9</a:t>
                      </a:r>
                      <a:endParaRPr lang="en-US" sz="1600" b="0" i="0" u="none" strike="noStrike">
                        <a:solidFill>
                          <a:srgbClr val="212529"/>
                        </a:solidFill>
                        <a:effectLst/>
                        <a:latin typeface="+mn-lt"/>
                      </a:endParaRPr>
                    </a:p>
                  </a:txBody>
                  <a:tcPr marL="6220" marR="6220" marT="6220" marB="0"/>
                </a:tc>
                <a:tc>
                  <a:txBody>
                    <a:bodyPr/>
                    <a:lstStyle/>
                    <a:p>
                      <a:pPr algn="l" fontAlgn="t">
                        <a:buNone/>
                      </a:pPr>
                      <a:r>
                        <a:rPr lang="en-US" sz="1600" u="none" strike="noStrike" dirty="0">
                          <a:effectLst/>
                          <a:latin typeface="+mn-lt"/>
                        </a:rPr>
                        <a:t> Chefs and head cooks</a:t>
                      </a:r>
                      <a:endParaRPr lang="en-US" sz="1600" b="0" i="0" u="none" strike="noStrike" dirty="0">
                        <a:solidFill>
                          <a:srgbClr val="212529"/>
                        </a:solidFill>
                        <a:effectLst/>
                        <a:latin typeface="+mn-lt"/>
                      </a:endParaRPr>
                    </a:p>
                  </a:txBody>
                  <a:tcPr marL="6220" marR="6220" marT="6220" marB="0"/>
                </a:tc>
                <a:extLst>
                  <a:ext uri="{0D108BD9-81ED-4DB2-BD59-A6C34878D82A}">
                    <a16:rowId xmlns:a16="http://schemas.microsoft.com/office/drawing/2014/main" val="3696639218"/>
                  </a:ext>
                </a:extLst>
              </a:tr>
              <a:tr h="401864">
                <a:tc>
                  <a:txBody>
                    <a:bodyPr/>
                    <a:lstStyle/>
                    <a:p>
                      <a:pPr algn="l" fontAlgn="t">
                        <a:buNone/>
                      </a:pPr>
                      <a:r>
                        <a:rPr lang="en-US" sz="1600" u="none" strike="noStrike">
                          <a:effectLst/>
                          <a:latin typeface="+mn-lt"/>
                        </a:rPr>
                        <a:t> Surveyors, cartographers, etc.</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119.4</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26.6</a:t>
                      </a:r>
                      <a:endParaRPr lang="en-US" sz="1600" b="0" i="0" u="none" strike="noStrike">
                        <a:solidFill>
                          <a:srgbClr val="212529"/>
                        </a:solidFill>
                        <a:effectLst/>
                        <a:latin typeface="+mn-lt"/>
                      </a:endParaRPr>
                    </a:p>
                  </a:txBody>
                  <a:tcPr marL="6220" marR="6220" marT="6220" marB="0"/>
                </a:tc>
                <a:tc>
                  <a:txBody>
                    <a:bodyPr/>
                    <a:lstStyle/>
                    <a:p>
                      <a:pPr algn="l" fontAlgn="t">
                        <a:buNone/>
                      </a:pPr>
                      <a:r>
                        <a:rPr lang="en-US" sz="1600" u="none" strike="noStrike" dirty="0">
                          <a:effectLst/>
                          <a:latin typeface="+mn-lt"/>
                        </a:rPr>
                        <a:t>Installation, maintenance, and repair</a:t>
                      </a:r>
                      <a:endParaRPr lang="en-US" sz="1600" b="0" i="0" u="none" strike="noStrike" dirty="0">
                        <a:solidFill>
                          <a:srgbClr val="212529"/>
                        </a:solidFill>
                        <a:effectLst/>
                        <a:latin typeface="+mn-lt"/>
                      </a:endParaRPr>
                    </a:p>
                  </a:txBody>
                  <a:tcPr marL="6220" marR="6220" marT="6220" marB="0"/>
                </a:tc>
                <a:extLst>
                  <a:ext uri="{0D108BD9-81ED-4DB2-BD59-A6C34878D82A}">
                    <a16:rowId xmlns:a16="http://schemas.microsoft.com/office/drawing/2014/main" val="1155751635"/>
                  </a:ext>
                </a:extLst>
              </a:tr>
              <a:tr h="401864">
                <a:tc>
                  <a:txBody>
                    <a:bodyPr/>
                    <a:lstStyle/>
                    <a:p>
                      <a:pPr algn="l" fontAlgn="t">
                        <a:buNone/>
                      </a:pPr>
                      <a:r>
                        <a:rPr lang="en-US" sz="1600" u="none" strike="noStrike" dirty="0">
                          <a:effectLst/>
                          <a:latin typeface="+mn-lt"/>
                        </a:rPr>
                        <a:t>Derrick, rotary drill, and service unit operators, oil and gas</a:t>
                      </a:r>
                      <a:endParaRPr lang="en-US" sz="1600" b="0" i="0" u="none" strike="noStrike" dirty="0">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116.8</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dirty="0">
                          <a:effectLst/>
                          <a:latin typeface="+mn-lt"/>
                        </a:rPr>
                        <a:t>25.8</a:t>
                      </a:r>
                      <a:endParaRPr lang="en-US" sz="1600" b="0" i="0" u="none" strike="noStrike" dirty="0">
                        <a:solidFill>
                          <a:srgbClr val="212529"/>
                        </a:solidFill>
                        <a:effectLst/>
                        <a:latin typeface="+mn-lt"/>
                      </a:endParaRPr>
                    </a:p>
                  </a:txBody>
                  <a:tcPr marL="6220" marR="6220" marT="6220" marB="0"/>
                </a:tc>
                <a:tc>
                  <a:txBody>
                    <a:bodyPr/>
                    <a:lstStyle/>
                    <a:p>
                      <a:pPr algn="l" fontAlgn="t">
                        <a:buNone/>
                      </a:pPr>
                      <a:r>
                        <a:rPr lang="en-US" sz="1600" u="none" strike="noStrike" dirty="0">
                          <a:effectLst/>
                          <a:latin typeface="+mn-lt"/>
                        </a:rPr>
                        <a:t> Massage therapists</a:t>
                      </a:r>
                      <a:endParaRPr lang="en-US" sz="1600" b="0" i="0" u="none" strike="noStrike" dirty="0">
                        <a:solidFill>
                          <a:srgbClr val="212529"/>
                        </a:solidFill>
                        <a:effectLst/>
                        <a:latin typeface="+mn-lt"/>
                      </a:endParaRPr>
                    </a:p>
                  </a:txBody>
                  <a:tcPr marL="6220" marR="6220" marT="6220" marB="0"/>
                </a:tc>
                <a:extLst>
                  <a:ext uri="{0D108BD9-81ED-4DB2-BD59-A6C34878D82A}">
                    <a16:rowId xmlns:a16="http://schemas.microsoft.com/office/drawing/2014/main" val="949699048"/>
                  </a:ext>
                </a:extLst>
              </a:tr>
              <a:tr h="401864">
                <a:tc>
                  <a:txBody>
                    <a:bodyPr/>
                    <a:lstStyle/>
                    <a:p>
                      <a:pPr algn="l" fontAlgn="t">
                        <a:buNone/>
                      </a:pPr>
                      <a:r>
                        <a:rPr lang="en-US" sz="1600" u="none" strike="noStrike">
                          <a:effectLst/>
                          <a:latin typeface="+mn-lt"/>
                        </a:rPr>
                        <a:t>Construction laborers</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91</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dirty="0">
                          <a:effectLst/>
                          <a:latin typeface="+mn-lt"/>
                        </a:rPr>
                        <a:t>25.3</a:t>
                      </a:r>
                      <a:endParaRPr lang="en-US" sz="1600" b="0" i="0" u="none" strike="noStrike" dirty="0">
                        <a:solidFill>
                          <a:srgbClr val="212529"/>
                        </a:solidFill>
                        <a:effectLst/>
                        <a:latin typeface="+mn-lt"/>
                      </a:endParaRPr>
                    </a:p>
                  </a:txBody>
                  <a:tcPr marL="6220" marR="6220" marT="6220" marB="0"/>
                </a:tc>
                <a:tc>
                  <a:txBody>
                    <a:bodyPr/>
                    <a:lstStyle/>
                    <a:p>
                      <a:pPr algn="l" fontAlgn="t">
                        <a:buNone/>
                      </a:pPr>
                      <a:r>
                        <a:rPr lang="en-US" sz="1600" u="none" strike="noStrike" dirty="0">
                          <a:effectLst/>
                          <a:latin typeface="+mn-lt"/>
                        </a:rPr>
                        <a:t>Construction and extraction</a:t>
                      </a:r>
                      <a:endParaRPr lang="en-US" sz="1600" b="0" i="0" u="none" strike="noStrike" dirty="0">
                        <a:solidFill>
                          <a:srgbClr val="212529"/>
                        </a:solidFill>
                        <a:effectLst/>
                        <a:latin typeface="+mn-lt"/>
                      </a:endParaRPr>
                    </a:p>
                  </a:txBody>
                  <a:tcPr marL="6220" marR="6220" marT="6220" marB="0"/>
                </a:tc>
                <a:extLst>
                  <a:ext uri="{0D108BD9-81ED-4DB2-BD59-A6C34878D82A}">
                    <a16:rowId xmlns:a16="http://schemas.microsoft.com/office/drawing/2014/main" val="1886513694"/>
                  </a:ext>
                </a:extLst>
              </a:tr>
              <a:tr h="401864">
                <a:tc>
                  <a:txBody>
                    <a:bodyPr/>
                    <a:lstStyle/>
                    <a:p>
                      <a:pPr algn="l" fontAlgn="t">
                        <a:buNone/>
                      </a:pPr>
                      <a:r>
                        <a:rPr lang="en-US" sz="1600" u="none" strike="noStrike">
                          <a:effectLst/>
                          <a:latin typeface="+mn-lt"/>
                        </a:rPr>
                        <a:t>  Structural iron and steel workers</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86.1</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23.8</a:t>
                      </a:r>
                      <a:endParaRPr lang="en-US" sz="1600" b="0" i="0" u="none" strike="noStrike">
                        <a:solidFill>
                          <a:srgbClr val="212529"/>
                        </a:solidFill>
                        <a:effectLst/>
                        <a:latin typeface="+mn-lt"/>
                      </a:endParaRPr>
                    </a:p>
                  </a:txBody>
                  <a:tcPr marL="6220" marR="6220" marT="6220" marB="0"/>
                </a:tc>
                <a:tc>
                  <a:txBody>
                    <a:bodyPr/>
                    <a:lstStyle/>
                    <a:p>
                      <a:pPr algn="l" fontAlgn="t">
                        <a:buNone/>
                      </a:pPr>
                      <a:r>
                        <a:rPr lang="en-US" sz="1600" u="none" strike="noStrike" dirty="0">
                          <a:effectLst/>
                          <a:latin typeface="+mn-lt"/>
                        </a:rPr>
                        <a:t> Bartenders</a:t>
                      </a:r>
                      <a:endParaRPr lang="en-US" sz="1600" b="0" i="0" u="none" strike="noStrike" dirty="0">
                        <a:solidFill>
                          <a:srgbClr val="212529"/>
                        </a:solidFill>
                        <a:effectLst/>
                        <a:latin typeface="+mn-lt"/>
                      </a:endParaRPr>
                    </a:p>
                  </a:txBody>
                  <a:tcPr marL="6220" marR="6220" marT="6220" marB="0"/>
                </a:tc>
                <a:extLst>
                  <a:ext uri="{0D108BD9-81ED-4DB2-BD59-A6C34878D82A}">
                    <a16:rowId xmlns:a16="http://schemas.microsoft.com/office/drawing/2014/main" val="988208285"/>
                  </a:ext>
                </a:extLst>
              </a:tr>
              <a:tr h="401864">
                <a:tc>
                  <a:txBody>
                    <a:bodyPr/>
                    <a:lstStyle/>
                    <a:p>
                      <a:pPr algn="l" fontAlgn="t">
                        <a:buNone/>
                      </a:pPr>
                      <a:r>
                        <a:rPr lang="en-US" sz="1600" u="none" strike="noStrike">
                          <a:effectLst/>
                          <a:latin typeface="+mn-lt"/>
                        </a:rPr>
                        <a:t>  Welding, soldering, and brazing workers</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81.9</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22.8</a:t>
                      </a:r>
                      <a:endParaRPr lang="en-US" sz="1600" b="0" i="0" u="none" strike="noStrike">
                        <a:solidFill>
                          <a:srgbClr val="212529"/>
                        </a:solidFill>
                        <a:effectLst/>
                        <a:latin typeface="+mn-lt"/>
                      </a:endParaRPr>
                    </a:p>
                  </a:txBody>
                  <a:tcPr marL="6220" marR="6220" marT="6220" marB="0"/>
                </a:tc>
                <a:tc>
                  <a:txBody>
                    <a:bodyPr/>
                    <a:lstStyle/>
                    <a:p>
                      <a:pPr algn="l" fontAlgn="t">
                        <a:buNone/>
                      </a:pPr>
                      <a:r>
                        <a:rPr lang="en-US" sz="1600" u="none" strike="noStrike" dirty="0">
                          <a:effectLst/>
                          <a:latin typeface="+mn-lt"/>
                        </a:rPr>
                        <a:t> Writers and authors</a:t>
                      </a:r>
                      <a:endParaRPr lang="en-US" sz="1600" b="0" i="0" u="none" strike="noStrike" dirty="0">
                        <a:solidFill>
                          <a:srgbClr val="212529"/>
                        </a:solidFill>
                        <a:effectLst/>
                        <a:latin typeface="+mn-lt"/>
                      </a:endParaRPr>
                    </a:p>
                  </a:txBody>
                  <a:tcPr marL="6220" marR="6220" marT="6220" marB="0"/>
                </a:tc>
                <a:extLst>
                  <a:ext uri="{0D108BD9-81ED-4DB2-BD59-A6C34878D82A}">
                    <a16:rowId xmlns:a16="http://schemas.microsoft.com/office/drawing/2014/main" val="2808763404"/>
                  </a:ext>
                </a:extLst>
              </a:tr>
              <a:tr h="401864">
                <a:tc>
                  <a:txBody>
                    <a:bodyPr/>
                    <a:lstStyle/>
                    <a:p>
                      <a:pPr algn="l" fontAlgn="t">
                        <a:buNone/>
                      </a:pPr>
                      <a:r>
                        <a:rPr lang="en-US" sz="1600" u="none" strike="noStrike">
                          <a:effectLst/>
                          <a:latin typeface="+mn-lt"/>
                        </a:rPr>
                        <a:t>  Automotive service technicians and mechanics</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80.6</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17.9</a:t>
                      </a:r>
                      <a:endParaRPr lang="en-US" sz="1600" b="0" i="0" u="none" strike="noStrike">
                        <a:solidFill>
                          <a:srgbClr val="212529"/>
                        </a:solidFill>
                        <a:effectLst/>
                        <a:latin typeface="+mn-lt"/>
                      </a:endParaRPr>
                    </a:p>
                  </a:txBody>
                  <a:tcPr marL="6220" marR="6220" marT="6220" marB="0"/>
                </a:tc>
                <a:tc>
                  <a:txBody>
                    <a:bodyPr/>
                    <a:lstStyle/>
                    <a:p>
                      <a:pPr algn="l" fontAlgn="t">
                        <a:buNone/>
                      </a:pPr>
                      <a:r>
                        <a:rPr lang="en-US" sz="1600" u="none" strike="noStrike" dirty="0">
                          <a:effectLst/>
                          <a:latin typeface="+mn-lt"/>
                        </a:rPr>
                        <a:t> Laborers and freight, stock, and material movers, hand</a:t>
                      </a:r>
                      <a:endParaRPr lang="en-US" sz="1600" b="0" i="0" u="none" strike="noStrike" dirty="0">
                        <a:solidFill>
                          <a:srgbClr val="212529"/>
                        </a:solidFill>
                        <a:effectLst/>
                        <a:latin typeface="+mn-lt"/>
                      </a:endParaRPr>
                    </a:p>
                  </a:txBody>
                  <a:tcPr marL="6220" marR="6220" marT="6220" marB="0"/>
                </a:tc>
                <a:extLst>
                  <a:ext uri="{0D108BD9-81ED-4DB2-BD59-A6C34878D82A}">
                    <a16:rowId xmlns:a16="http://schemas.microsoft.com/office/drawing/2014/main" val="3427000367"/>
                  </a:ext>
                </a:extLst>
              </a:tr>
              <a:tr h="401864">
                <a:tc>
                  <a:txBody>
                    <a:bodyPr/>
                    <a:lstStyle/>
                    <a:p>
                      <a:pPr algn="l" fontAlgn="t">
                        <a:buNone/>
                      </a:pPr>
                      <a:r>
                        <a:rPr lang="en-US" sz="1600" u="none" strike="noStrike">
                          <a:effectLst/>
                          <a:latin typeface="+mn-lt"/>
                        </a:rPr>
                        <a:t>  Roofers</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79.9</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17</a:t>
                      </a:r>
                      <a:endParaRPr lang="en-US" sz="1600" b="0" i="0" u="none" strike="noStrike">
                        <a:solidFill>
                          <a:srgbClr val="212529"/>
                        </a:solidFill>
                        <a:effectLst/>
                        <a:latin typeface="+mn-lt"/>
                      </a:endParaRPr>
                    </a:p>
                  </a:txBody>
                  <a:tcPr marL="6220" marR="6220" marT="6220" marB="0"/>
                </a:tc>
                <a:tc>
                  <a:txBody>
                    <a:bodyPr/>
                    <a:lstStyle/>
                    <a:p>
                      <a:pPr algn="l" fontAlgn="t">
                        <a:buNone/>
                      </a:pPr>
                      <a:r>
                        <a:rPr lang="en-US" sz="1600" u="none" strike="noStrike" dirty="0">
                          <a:effectLst/>
                          <a:latin typeface="+mn-lt"/>
                        </a:rPr>
                        <a:t>  Hairdressers, hairstylists, and cosmetologists</a:t>
                      </a:r>
                      <a:endParaRPr lang="en-US" sz="1600" b="0" i="0" u="none" strike="noStrike" dirty="0">
                        <a:solidFill>
                          <a:srgbClr val="212529"/>
                        </a:solidFill>
                        <a:effectLst/>
                        <a:latin typeface="+mn-lt"/>
                      </a:endParaRPr>
                    </a:p>
                  </a:txBody>
                  <a:tcPr marL="6220" marR="6220" marT="6220" marB="0"/>
                </a:tc>
                <a:extLst>
                  <a:ext uri="{0D108BD9-81ED-4DB2-BD59-A6C34878D82A}">
                    <a16:rowId xmlns:a16="http://schemas.microsoft.com/office/drawing/2014/main" val="1053238461"/>
                  </a:ext>
                </a:extLst>
              </a:tr>
              <a:tr h="200933">
                <a:tc>
                  <a:txBody>
                    <a:bodyPr/>
                    <a:lstStyle/>
                    <a:p>
                      <a:pPr algn="l" fontAlgn="t">
                        <a:buNone/>
                      </a:pPr>
                      <a:r>
                        <a:rPr lang="en-US" sz="1600" u="none" strike="noStrike">
                          <a:effectLst/>
                          <a:latin typeface="+mn-lt"/>
                        </a:rPr>
                        <a:t>  Millwrights</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73.2</a:t>
                      </a:r>
                      <a:endParaRPr lang="en-US" sz="1600" b="0" i="0" u="none" strike="noStrike">
                        <a:solidFill>
                          <a:srgbClr val="212529"/>
                        </a:solidFill>
                        <a:effectLst/>
                        <a:latin typeface="+mn-lt"/>
                      </a:endParaRPr>
                    </a:p>
                  </a:txBody>
                  <a:tcPr marL="6220" marR="6220" marT="6220" marB="0"/>
                </a:tc>
                <a:tc>
                  <a:txBody>
                    <a:bodyPr/>
                    <a:lstStyle/>
                    <a:p>
                      <a:pPr algn="ctr" fontAlgn="t">
                        <a:buNone/>
                      </a:pPr>
                      <a:r>
                        <a:rPr lang="en-US" sz="1600" u="none" strike="noStrike">
                          <a:effectLst/>
                          <a:latin typeface="+mn-lt"/>
                        </a:rPr>
                        <a:t>16.2</a:t>
                      </a:r>
                      <a:endParaRPr lang="en-US" sz="1600" b="0" i="0" u="none" strike="noStrike">
                        <a:solidFill>
                          <a:srgbClr val="212529"/>
                        </a:solidFill>
                        <a:effectLst/>
                        <a:latin typeface="+mn-lt"/>
                      </a:endParaRPr>
                    </a:p>
                  </a:txBody>
                  <a:tcPr marL="6220" marR="6220" marT="6220" marB="0"/>
                </a:tc>
                <a:tc>
                  <a:txBody>
                    <a:bodyPr/>
                    <a:lstStyle/>
                    <a:p>
                      <a:pPr algn="l" fontAlgn="t">
                        <a:buNone/>
                      </a:pPr>
                      <a:r>
                        <a:rPr lang="en-US" sz="1600" u="none" strike="noStrike" dirty="0">
                          <a:effectLst/>
                          <a:latin typeface="+mn-lt"/>
                        </a:rPr>
                        <a:t> Waiters and waitresses</a:t>
                      </a:r>
                      <a:endParaRPr lang="en-US" sz="1600" b="0" i="0" u="none" strike="noStrike" dirty="0">
                        <a:solidFill>
                          <a:srgbClr val="212529"/>
                        </a:solidFill>
                        <a:effectLst/>
                        <a:latin typeface="+mn-lt"/>
                      </a:endParaRPr>
                    </a:p>
                  </a:txBody>
                  <a:tcPr marL="6220" marR="6220" marT="6220" marB="0"/>
                </a:tc>
                <a:extLst>
                  <a:ext uri="{0D108BD9-81ED-4DB2-BD59-A6C34878D82A}">
                    <a16:rowId xmlns:a16="http://schemas.microsoft.com/office/drawing/2014/main" val="1294641490"/>
                  </a:ext>
                </a:extLst>
              </a:tr>
            </a:tbl>
          </a:graphicData>
        </a:graphic>
      </p:graphicFrame>
    </p:spTree>
    <p:extLst>
      <p:ext uri="{BB962C8B-B14F-4D97-AF65-F5344CB8AC3E}">
        <p14:creationId xmlns:p14="http://schemas.microsoft.com/office/powerpoint/2010/main" val="70273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188D35-EC81-9420-0F72-9C4BB548746D}"/>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9652289-045C-9CC0-52B6-E972542F4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A1FB1-08AE-C048-FA88-EB11CCB7133F}"/>
              </a:ext>
            </a:extLst>
          </p:cNvPr>
          <p:cNvSpPr>
            <a:spLocks noGrp="1"/>
          </p:cNvSpPr>
          <p:nvPr>
            <p:ph type="title"/>
          </p:nvPr>
        </p:nvSpPr>
        <p:spPr>
          <a:xfrm>
            <a:off x="1269175" y="195943"/>
            <a:ext cx="8596668" cy="812247"/>
          </a:xfrm>
        </p:spPr>
        <p:txBody>
          <a:bodyPr>
            <a:normAutofit/>
          </a:bodyPr>
          <a:lstStyle/>
          <a:p>
            <a:r>
              <a:rPr lang="en-US" dirty="0">
                <a:solidFill>
                  <a:schemeClr val="accent2">
                    <a:lumMod val="75000"/>
                  </a:schemeClr>
                </a:solidFill>
              </a:rPr>
              <a:t>Are They Right About Suicide?  (No)</a:t>
            </a:r>
          </a:p>
        </p:txBody>
      </p:sp>
      <p:sp>
        <p:nvSpPr>
          <p:cNvPr id="10" name="Isosceles Triangle 9">
            <a:extLst>
              <a:ext uri="{FF2B5EF4-FFF2-40B4-BE49-F238E27FC236}">
                <a16:creationId xmlns:a16="http://schemas.microsoft.com/office/drawing/2014/main" id="{3C9219DB-7540-AC2D-1426-6E1A91AB8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97CEE861-F5DA-AB17-2F2E-373317AB8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3" name="Table 2">
            <a:extLst>
              <a:ext uri="{FF2B5EF4-FFF2-40B4-BE49-F238E27FC236}">
                <a16:creationId xmlns:a16="http://schemas.microsoft.com/office/drawing/2014/main" id="{E6AC34AF-2D45-8543-63C5-B7D1019D9DB4}"/>
              </a:ext>
            </a:extLst>
          </p:cNvPr>
          <p:cNvGraphicFramePr>
            <a:graphicFrameLocks noGrp="1"/>
          </p:cNvGraphicFramePr>
          <p:nvPr>
            <p:extLst>
              <p:ext uri="{D42A27DB-BD31-4B8C-83A1-F6EECF244321}">
                <p14:modId xmlns:p14="http://schemas.microsoft.com/office/powerpoint/2010/main" val="1833392625"/>
              </p:ext>
            </p:extLst>
          </p:nvPr>
        </p:nvGraphicFramePr>
        <p:xfrm>
          <a:off x="1269174" y="1204133"/>
          <a:ext cx="10160826" cy="5476456"/>
        </p:xfrm>
        <a:graphic>
          <a:graphicData uri="http://schemas.openxmlformats.org/drawingml/2006/table">
            <a:tbl>
              <a:tblPr>
                <a:tableStyleId>{5C22544A-7EE6-4342-B048-85BDC9FD1C3A}</a:tableStyleId>
              </a:tblPr>
              <a:tblGrid>
                <a:gridCol w="3822180">
                  <a:extLst>
                    <a:ext uri="{9D8B030D-6E8A-4147-A177-3AD203B41FA5}">
                      <a16:colId xmlns:a16="http://schemas.microsoft.com/office/drawing/2014/main" val="980099984"/>
                    </a:ext>
                  </a:extLst>
                </a:gridCol>
                <a:gridCol w="1258233">
                  <a:extLst>
                    <a:ext uri="{9D8B030D-6E8A-4147-A177-3AD203B41FA5}">
                      <a16:colId xmlns:a16="http://schemas.microsoft.com/office/drawing/2014/main" val="4129723111"/>
                    </a:ext>
                  </a:extLst>
                </a:gridCol>
                <a:gridCol w="1258233">
                  <a:extLst>
                    <a:ext uri="{9D8B030D-6E8A-4147-A177-3AD203B41FA5}">
                      <a16:colId xmlns:a16="http://schemas.microsoft.com/office/drawing/2014/main" val="1161616250"/>
                    </a:ext>
                  </a:extLst>
                </a:gridCol>
                <a:gridCol w="3822180">
                  <a:extLst>
                    <a:ext uri="{9D8B030D-6E8A-4147-A177-3AD203B41FA5}">
                      <a16:colId xmlns:a16="http://schemas.microsoft.com/office/drawing/2014/main" val="3877143004"/>
                    </a:ext>
                  </a:extLst>
                </a:gridCol>
              </a:tblGrid>
              <a:tr h="230202">
                <a:tc>
                  <a:txBody>
                    <a:bodyPr/>
                    <a:lstStyle/>
                    <a:p>
                      <a:pPr algn="l" fontAlgn="t">
                        <a:buNone/>
                      </a:pPr>
                      <a:endParaRPr lang="en-US" sz="1600" b="0" i="0" u="none" strike="noStrike">
                        <a:solidFill>
                          <a:srgbClr val="000000"/>
                        </a:solidFill>
                        <a:effectLst/>
                        <a:latin typeface="+mn-lt"/>
                      </a:endParaRPr>
                    </a:p>
                  </a:txBody>
                  <a:tcPr marL="6491" marR="6491" marT="6491" marB="0"/>
                </a:tc>
                <a:tc>
                  <a:txBody>
                    <a:bodyPr/>
                    <a:lstStyle/>
                    <a:p>
                      <a:pPr algn="ctr" fontAlgn="t">
                        <a:buNone/>
                      </a:pPr>
                      <a:r>
                        <a:rPr lang="en-US" sz="1600" u="none" strike="noStrike">
                          <a:effectLst/>
                          <a:latin typeface="+mn-lt"/>
                        </a:rPr>
                        <a:t>Male</a:t>
                      </a:r>
                      <a:endParaRPr lang="en-US" sz="1600" b="0" i="0" u="none" strike="noStrike">
                        <a:solidFill>
                          <a:srgbClr val="000000"/>
                        </a:solidFill>
                        <a:effectLst/>
                        <a:latin typeface="+mn-lt"/>
                      </a:endParaRPr>
                    </a:p>
                  </a:txBody>
                  <a:tcPr marL="6491" marR="6491" marT="6491" marB="0"/>
                </a:tc>
                <a:tc>
                  <a:txBody>
                    <a:bodyPr/>
                    <a:lstStyle/>
                    <a:p>
                      <a:pPr algn="ctr" fontAlgn="t">
                        <a:buNone/>
                      </a:pPr>
                      <a:r>
                        <a:rPr lang="en-US" sz="1600" u="none" strike="noStrike">
                          <a:effectLst/>
                          <a:latin typeface="+mn-lt"/>
                        </a:rPr>
                        <a:t>Female</a:t>
                      </a:r>
                      <a:endParaRPr lang="en-US" sz="1600" b="0" i="0" u="none" strike="noStrike">
                        <a:solidFill>
                          <a:srgbClr val="000000"/>
                        </a:solidFill>
                        <a:effectLst/>
                        <a:latin typeface="+mn-lt"/>
                      </a:endParaRPr>
                    </a:p>
                  </a:txBody>
                  <a:tcPr marL="6491" marR="6491" marT="6491" marB="0"/>
                </a:tc>
                <a:tc>
                  <a:txBody>
                    <a:bodyPr/>
                    <a:lstStyle/>
                    <a:p>
                      <a:pPr algn="l" fontAlgn="t">
                        <a:buNone/>
                      </a:pPr>
                      <a:endParaRPr lang="en-US" sz="1600" b="0" i="0" u="none" strike="noStrike">
                        <a:solidFill>
                          <a:srgbClr val="000000"/>
                        </a:solidFill>
                        <a:effectLst/>
                        <a:latin typeface="+mn-lt"/>
                      </a:endParaRPr>
                    </a:p>
                  </a:txBody>
                  <a:tcPr marL="6491" marR="6491" marT="6491" marB="0"/>
                </a:tc>
                <a:extLst>
                  <a:ext uri="{0D108BD9-81ED-4DB2-BD59-A6C34878D82A}">
                    <a16:rowId xmlns:a16="http://schemas.microsoft.com/office/drawing/2014/main" val="2473289210"/>
                  </a:ext>
                </a:extLst>
              </a:tr>
              <a:tr h="230202">
                <a:tc>
                  <a:txBody>
                    <a:bodyPr/>
                    <a:lstStyle/>
                    <a:p>
                      <a:pPr algn="l" fontAlgn="t">
                        <a:buNone/>
                      </a:pPr>
                      <a:r>
                        <a:rPr lang="en-US" sz="1600" u="none" strike="noStrike">
                          <a:effectLst/>
                          <a:latin typeface="+mn-lt"/>
                        </a:rPr>
                        <a:t>Legal</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20.5</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8</a:t>
                      </a:r>
                      <a:endParaRPr lang="en-US" sz="1600" b="0" i="0" u="none" strike="noStrike">
                        <a:solidFill>
                          <a:srgbClr val="212529"/>
                        </a:solidFill>
                        <a:effectLst/>
                        <a:latin typeface="+mn-lt"/>
                      </a:endParaRPr>
                    </a:p>
                  </a:txBody>
                  <a:tcPr marL="6491" marR="6491" marT="6491" marB="0"/>
                </a:tc>
                <a:tc>
                  <a:txBody>
                    <a:bodyPr/>
                    <a:lstStyle/>
                    <a:p>
                      <a:pPr algn="l" fontAlgn="t">
                        <a:buNone/>
                      </a:pPr>
                      <a:endParaRPr lang="en-US" sz="1600" b="0" i="0" u="none" strike="noStrike">
                        <a:solidFill>
                          <a:srgbClr val="000000"/>
                        </a:solidFill>
                        <a:effectLst/>
                        <a:latin typeface="+mn-lt"/>
                      </a:endParaRPr>
                    </a:p>
                  </a:txBody>
                  <a:tcPr marL="6491" marR="6491" marT="6491" marB="0"/>
                </a:tc>
                <a:extLst>
                  <a:ext uri="{0D108BD9-81ED-4DB2-BD59-A6C34878D82A}">
                    <a16:rowId xmlns:a16="http://schemas.microsoft.com/office/drawing/2014/main" val="3570939852"/>
                  </a:ext>
                </a:extLst>
              </a:tr>
              <a:tr h="230202">
                <a:tc>
                  <a:txBody>
                    <a:bodyPr/>
                    <a:lstStyle/>
                    <a:p>
                      <a:pPr algn="l" fontAlgn="t">
                        <a:buNone/>
                      </a:pPr>
                      <a:r>
                        <a:rPr lang="en-US" sz="1600" u="none" strike="noStrike">
                          <a:effectLst/>
                          <a:latin typeface="+mn-lt"/>
                        </a:rPr>
                        <a:t>All</a:t>
                      </a:r>
                      <a:endParaRPr lang="en-US" sz="1600" b="0" i="0" u="none" strike="noStrike">
                        <a:solidFill>
                          <a:srgbClr val="000000"/>
                        </a:solidFill>
                        <a:effectLst/>
                        <a:latin typeface="+mn-lt"/>
                      </a:endParaRPr>
                    </a:p>
                  </a:txBody>
                  <a:tcPr marL="6491" marR="6491" marT="6491" marB="0"/>
                </a:tc>
                <a:tc>
                  <a:txBody>
                    <a:bodyPr/>
                    <a:lstStyle/>
                    <a:p>
                      <a:pPr algn="ctr" fontAlgn="t">
                        <a:buNone/>
                      </a:pPr>
                      <a:r>
                        <a:rPr lang="en-US" sz="1600" u="none" strike="noStrike">
                          <a:effectLst/>
                          <a:latin typeface="+mn-lt"/>
                        </a:rPr>
                        <a:t>32</a:t>
                      </a:r>
                      <a:endParaRPr lang="en-US" sz="1600" b="1"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8</a:t>
                      </a:r>
                      <a:endParaRPr lang="en-US" sz="1600" b="1" i="0" u="none" strike="noStrike">
                        <a:solidFill>
                          <a:srgbClr val="212529"/>
                        </a:solidFill>
                        <a:effectLst/>
                        <a:latin typeface="+mn-lt"/>
                      </a:endParaRPr>
                    </a:p>
                  </a:txBody>
                  <a:tcPr marL="6491" marR="6491" marT="6491" marB="0"/>
                </a:tc>
                <a:tc>
                  <a:txBody>
                    <a:bodyPr/>
                    <a:lstStyle/>
                    <a:p>
                      <a:pPr algn="l" fontAlgn="t">
                        <a:buNone/>
                      </a:pPr>
                      <a:endParaRPr lang="en-US" sz="1600" b="0" i="0" u="none" strike="noStrike">
                        <a:solidFill>
                          <a:srgbClr val="000000"/>
                        </a:solidFill>
                        <a:effectLst/>
                        <a:latin typeface="+mn-lt"/>
                      </a:endParaRPr>
                    </a:p>
                  </a:txBody>
                  <a:tcPr marL="6491" marR="6491" marT="6491" marB="0"/>
                </a:tc>
                <a:extLst>
                  <a:ext uri="{0D108BD9-81ED-4DB2-BD59-A6C34878D82A}">
                    <a16:rowId xmlns:a16="http://schemas.microsoft.com/office/drawing/2014/main" val="4289951881"/>
                  </a:ext>
                </a:extLst>
              </a:tr>
              <a:tr h="230202">
                <a:tc gridSpan="4">
                  <a:txBody>
                    <a:bodyPr/>
                    <a:lstStyle/>
                    <a:p>
                      <a:pPr algn="ctr" fontAlgn="t">
                        <a:buNone/>
                      </a:pPr>
                      <a:r>
                        <a:rPr lang="en-US" sz="1600" u="none" strike="noStrike">
                          <a:effectLst/>
                          <a:latin typeface="+mn-lt"/>
                        </a:rPr>
                        <a:t>NON-PHYSICAL OCCUPATIONS</a:t>
                      </a:r>
                      <a:endParaRPr lang="en-US" sz="1600" b="1" i="0" u="none" strike="noStrike">
                        <a:solidFill>
                          <a:srgbClr val="FFFFFF"/>
                        </a:solidFill>
                        <a:effectLst/>
                        <a:latin typeface="+mn-lt"/>
                      </a:endParaRPr>
                    </a:p>
                  </a:txBody>
                  <a:tcPr marL="6491" marR="6491" marT="6491"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9388053"/>
                  </a:ext>
                </a:extLst>
              </a:tr>
              <a:tr h="690604">
                <a:tc>
                  <a:txBody>
                    <a:bodyPr/>
                    <a:lstStyle/>
                    <a:p>
                      <a:pPr algn="l" fontAlgn="t">
                        <a:buNone/>
                      </a:pPr>
                      <a:r>
                        <a:rPr lang="en-US" sz="1600" u="none" strike="noStrike">
                          <a:effectLst/>
                          <a:latin typeface="+mn-lt"/>
                        </a:rPr>
                        <a:t>Management</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21.1</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10.8</a:t>
                      </a:r>
                      <a:endParaRPr lang="en-US" sz="1600" b="0" i="0" u="none" strike="noStrike">
                        <a:solidFill>
                          <a:srgbClr val="212529"/>
                        </a:solidFill>
                        <a:effectLst/>
                        <a:latin typeface="+mn-lt"/>
                      </a:endParaRPr>
                    </a:p>
                  </a:txBody>
                  <a:tcPr marL="6491" marR="6491" marT="6491" marB="0"/>
                </a:tc>
                <a:tc>
                  <a:txBody>
                    <a:bodyPr/>
                    <a:lstStyle/>
                    <a:p>
                      <a:pPr algn="l" fontAlgn="t">
                        <a:buNone/>
                      </a:pPr>
                      <a:r>
                        <a:rPr lang="en-US" sz="1600" u="none" strike="noStrike">
                          <a:effectLst/>
                          <a:latin typeface="+mn-lt"/>
                        </a:rPr>
                        <a:t> Health practitioner support technologists and technicians††</a:t>
                      </a:r>
                      <a:endParaRPr lang="en-US" sz="1600" b="0" i="0" u="none" strike="noStrike">
                        <a:solidFill>
                          <a:srgbClr val="212529"/>
                        </a:solidFill>
                        <a:effectLst/>
                        <a:latin typeface="+mn-lt"/>
                      </a:endParaRPr>
                    </a:p>
                  </a:txBody>
                  <a:tcPr marL="6491" marR="6491" marT="6491" marB="0"/>
                </a:tc>
                <a:extLst>
                  <a:ext uri="{0D108BD9-81ED-4DB2-BD59-A6C34878D82A}">
                    <a16:rowId xmlns:a16="http://schemas.microsoft.com/office/drawing/2014/main" val="3930390449"/>
                  </a:ext>
                </a:extLst>
              </a:tr>
              <a:tr h="460403">
                <a:tc>
                  <a:txBody>
                    <a:bodyPr/>
                    <a:lstStyle/>
                    <a:p>
                      <a:pPr algn="l" fontAlgn="t">
                        <a:buNone/>
                      </a:pPr>
                      <a:r>
                        <a:rPr lang="en-US" sz="1600" u="none" strike="noStrike" dirty="0">
                          <a:effectLst/>
                          <a:latin typeface="+mn-lt"/>
                        </a:rPr>
                        <a:t>Life, physical, and social science</a:t>
                      </a:r>
                      <a:endParaRPr lang="en-US" sz="1600" b="0" i="0" u="none" strike="noStrike" dirty="0">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21.9</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10.9</a:t>
                      </a:r>
                      <a:endParaRPr lang="en-US" sz="1600" b="0" i="0" u="none" strike="noStrike">
                        <a:solidFill>
                          <a:srgbClr val="212529"/>
                        </a:solidFill>
                        <a:effectLst/>
                        <a:latin typeface="+mn-lt"/>
                      </a:endParaRPr>
                    </a:p>
                  </a:txBody>
                  <a:tcPr marL="6491" marR="6491" marT="6491" marB="0"/>
                </a:tc>
                <a:tc>
                  <a:txBody>
                    <a:bodyPr/>
                    <a:lstStyle/>
                    <a:p>
                      <a:pPr algn="l" fontAlgn="t">
                        <a:buNone/>
                      </a:pPr>
                      <a:r>
                        <a:rPr lang="en-US" sz="1600" u="none" strike="noStrike">
                          <a:effectLst/>
                          <a:latin typeface="+mn-lt"/>
                        </a:rPr>
                        <a:t>Personal care aides</a:t>
                      </a:r>
                      <a:endParaRPr lang="en-US" sz="1600" b="0" i="0" u="none" strike="noStrike">
                        <a:solidFill>
                          <a:srgbClr val="212529"/>
                        </a:solidFill>
                        <a:effectLst/>
                        <a:latin typeface="+mn-lt"/>
                      </a:endParaRPr>
                    </a:p>
                  </a:txBody>
                  <a:tcPr marL="6491" marR="6491" marT="6491" marB="0"/>
                </a:tc>
                <a:extLst>
                  <a:ext uri="{0D108BD9-81ED-4DB2-BD59-A6C34878D82A}">
                    <a16:rowId xmlns:a16="http://schemas.microsoft.com/office/drawing/2014/main" val="1852044640"/>
                  </a:ext>
                </a:extLst>
              </a:tr>
              <a:tr h="460403">
                <a:tc>
                  <a:txBody>
                    <a:bodyPr/>
                    <a:lstStyle/>
                    <a:p>
                      <a:pPr algn="l" fontAlgn="t">
                        <a:buNone/>
                      </a:pPr>
                      <a:r>
                        <a:rPr lang="en-US" sz="1600" u="none" strike="noStrike">
                          <a:effectLst/>
                          <a:latin typeface="+mn-lt"/>
                        </a:rPr>
                        <a:t>Architecture and engineering</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21.9</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11.2</a:t>
                      </a:r>
                      <a:endParaRPr lang="en-US" sz="1600" b="0" i="0" u="none" strike="noStrike">
                        <a:solidFill>
                          <a:srgbClr val="212529"/>
                        </a:solidFill>
                        <a:effectLst/>
                        <a:latin typeface="+mn-lt"/>
                      </a:endParaRPr>
                    </a:p>
                  </a:txBody>
                  <a:tcPr marL="6491" marR="6491" marT="6491" marB="0"/>
                </a:tc>
                <a:tc>
                  <a:txBody>
                    <a:bodyPr/>
                    <a:lstStyle/>
                    <a:p>
                      <a:pPr algn="l" fontAlgn="t">
                        <a:buNone/>
                      </a:pPr>
                      <a:r>
                        <a:rPr lang="en-US" sz="1600" u="none" strike="noStrike">
                          <a:effectLst/>
                          <a:latin typeface="+mn-lt"/>
                        </a:rPr>
                        <a:t> Nursing, psychiatric, and home health aides</a:t>
                      </a:r>
                      <a:endParaRPr lang="en-US" sz="1600" b="0" i="0" u="none" strike="noStrike">
                        <a:solidFill>
                          <a:srgbClr val="212529"/>
                        </a:solidFill>
                        <a:effectLst/>
                        <a:latin typeface="+mn-lt"/>
                      </a:endParaRPr>
                    </a:p>
                  </a:txBody>
                  <a:tcPr marL="6491" marR="6491" marT="6491" marB="0"/>
                </a:tc>
                <a:extLst>
                  <a:ext uri="{0D108BD9-81ED-4DB2-BD59-A6C34878D82A}">
                    <a16:rowId xmlns:a16="http://schemas.microsoft.com/office/drawing/2014/main" val="4144776132"/>
                  </a:ext>
                </a:extLst>
              </a:tr>
              <a:tr h="460403">
                <a:tc>
                  <a:txBody>
                    <a:bodyPr/>
                    <a:lstStyle/>
                    <a:p>
                      <a:pPr algn="l" fontAlgn="t">
                        <a:buNone/>
                      </a:pPr>
                      <a:r>
                        <a:rPr lang="en-US" sz="1600" u="none" strike="noStrike">
                          <a:effectLst/>
                          <a:latin typeface="+mn-lt"/>
                        </a:rPr>
                        <a:t>Healthcare practitioners and technical</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22</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11.3</a:t>
                      </a:r>
                      <a:endParaRPr lang="en-US" sz="1600" b="0" i="0" u="none" strike="noStrike">
                        <a:solidFill>
                          <a:srgbClr val="212529"/>
                        </a:solidFill>
                        <a:effectLst/>
                        <a:latin typeface="+mn-lt"/>
                      </a:endParaRPr>
                    </a:p>
                  </a:txBody>
                  <a:tcPr marL="6491" marR="6491" marT="6491" marB="0"/>
                </a:tc>
                <a:tc>
                  <a:txBody>
                    <a:bodyPr/>
                    <a:lstStyle/>
                    <a:p>
                      <a:pPr algn="l" fontAlgn="t">
                        <a:buNone/>
                      </a:pPr>
                      <a:r>
                        <a:rPr lang="en-US" sz="1600" u="none" strike="noStrike">
                          <a:effectLst/>
                          <a:latin typeface="+mn-lt"/>
                        </a:rPr>
                        <a:t> Registered nurses</a:t>
                      </a:r>
                      <a:endParaRPr lang="en-US" sz="1600" b="0" i="0" u="none" strike="noStrike">
                        <a:solidFill>
                          <a:srgbClr val="212529"/>
                        </a:solidFill>
                        <a:effectLst/>
                        <a:latin typeface="+mn-lt"/>
                      </a:endParaRPr>
                    </a:p>
                  </a:txBody>
                  <a:tcPr marL="6491" marR="6491" marT="6491" marB="0"/>
                </a:tc>
                <a:extLst>
                  <a:ext uri="{0D108BD9-81ED-4DB2-BD59-A6C34878D82A}">
                    <a16:rowId xmlns:a16="http://schemas.microsoft.com/office/drawing/2014/main" val="2363269335"/>
                  </a:ext>
                </a:extLst>
              </a:tr>
              <a:tr h="460403">
                <a:tc>
                  <a:txBody>
                    <a:bodyPr/>
                    <a:lstStyle/>
                    <a:p>
                      <a:pPr algn="l" fontAlgn="t">
                        <a:buNone/>
                      </a:pPr>
                      <a:r>
                        <a:rPr lang="en-US" sz="1600" u="none" strike="noStrike">
                          <a:effectLst/>
                          <a:latin typeface="+mn-lt"/>
                        </a:rPr>
                        <a:t>Office and administrative support</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23.2</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11.6</a:t>
                      </a:r>
                      <a:endParaRPr lang="en-US" sz="1600" b="0" i="0" u="none" strike="noStrike">
                        <a:solidFill>
                          <a:srgbClr val="212529"/>
                        </a:solidFill>
                        <a:effectLst/>
                        <a:latin typeface="+mn-lt"/>
                      </a:endParaRPr>
                    </a:p>
                  </a:txBody>
                  <a:tcPr marL="6491" marR="6491" marT="6491" marB="0"/>
                </a:tc>
                <a:tc>
                  <a:txBody>
                    <a:bodyPr/>
                    <a:lstStyle/>
                    <a:p>
                      <a:pPr algn="l" fontAlgn="t">
                        <a:buNone/>
                      </a:pPr>
                      <a:r>
                        <a:rPr lang="en-US" sz="1600" u="none" strike="noStrike">
                          <a:effectLst/>
                          <a:latin typeface="+mn-lt"/>
                        </a:rPr>
                        <a:t>Protective service</a:t>
                      </a:r>
                      <a:endParaRPr lang="en-US" sz="1600" b="0" i="0" u="none" strike="noStrike">
                        <a:solidFill>
                          <a:srgbClr val="212529"/>
                        </a:solidFill>
                        <a:effectLst/>
                        <a:latin typeface="+mn-lt"/>
                      </a:endParaRPr>
                    </a:p>
                  </a:txBody>
                  <a:tcPr marL="6491" marR="6491" marT="6491" marB="0"/>
                </a:tc>
                <a:extLst>
                  <a:ext uri="{0D108BD9-81ED-4DB2-BD59-A6C34878D82A}">
                    <a16:rowId xmlns:a16="http://schemas.microsoft.com/office/drawing/2014/main" val="1013340294"/>
                  </a:ext>
                </a:extLst>
              </a:tr>
              <a:tr h="460403">
                <a:tc>
                  <a:txBody>
                    <a:bodyPr/>
                    <a:lstStyle/>
                    <a:p>
                      <a:pPr algn="l" fontAlgn="t">
                        <a:buNone/>
                      </a:pPr>
                      <a:r>
                        <a:rPr lang="en-US" sz="1600" u="none" strike="noStrike">
                          <a:effectLst/>
                          <a:latin typeface="+mn-lt"/>
                        </a:rPr>
                        <a:t>Health practitioner support technologists and technicians</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25</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12</a:t>
                      </a:r>
                      <a:endParaRPr lang="en-US" sz="1600" b="0" i="0" u="none" strike="noStrike">
                        <a:solidFill>
                          <a:srgbClr val="212529"/>
                        </a:solidFill>
                        <a:effectLst/>
                        <a:latin typeface="+mn-lt"/>
                      </a:endParaRPr>
                    </a:p>
                  </a:txBody>
                  <a:tcPr marL="6491" marR="6491" marT="6491" marB="0"/>
                </a:tc>
                <a:tc>
                  <a:txBody>
                    <a:bodyPr/>
                    <a:lstStyle/>
                    <a:p>
                      <a:pPr algn="l" fontAlgn="t">
                        <a:buNone/>
                      </a:pPr>
                      <a:r>
                        <a:rPr lang="en-US" sz="1600" u="none" strike="noStrike">
                          <a:effectLst/>
                          <a:latin typeface="+mn-lt"/>
                        </a:rPr>
                        <a:t>  Social workers</a:t>
                      </a:r>
                      <a:endParaRPr lang="en-US" sz="1600" b="0" i="0" u="none" strike="noStrike">
                        <a:solidFill>
                          <a:srgbClr val="212529"/>
                        </a:solidFill>
                        <a:effectLst/>
                        <a:latin typeface="+mn-lt"/>
                      </a:endParaRPr>
                    </a:p>
                  </a:txBody>
                  <a:tcPr marL="6491" marR="6491" marT="6491" marB="0"/>
                </a:tc>
                <a:extLst>
                  <a:ext uri="{0D108BD9-81ED-4DB2-BD59-A6C34878D82A}">
                    <a16:rowId xmlns:a16="http://schemas.microsoft.com/office/drawing/2014/main" val="259965576"/>
                  </a:ext>
                </a:extLst>
              </a:tr>
              <a:tr h="460403">
                <a:tc>
                  <a:txBody>
                    <a:bodyPr/>
                    <a:lstStyle/>
                    <a:p>
                      <a:pPr algn="l" fontAlgn="t">
                        <a:buNone/>
                      </a:pPr>
                      <a:r>
                        <a:rPr lang="en-US" sz="1600" u="none" strike="noStrike">
                          <a:effectLst/>
                          <a:latin typeface="+mn-lt"/>
                        </a:rPr>
                        <a:t>Sales and related</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25.7</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12.3</a:t>
                      </a:r>
                      <a:endParaRPr lang="en-US" sz="1600" b="0" i="0" u="none" strike="noStrike">
                        <a:solidFill>
                          <a:srgbClr val="212529"/>
                        </a:solidFill>
                        <a:effectLst/>
                        <a:latin typeface="+mn-lt"/>
                      </a:endParaRPr>
                    </a:p>
                  </a:txBody>
                  <a:tcPr marL="6491" marR="6491" marT="6491" marB="0"/>
                </a:tc>
                <a:tc>
                  <a:txBody>
                    <a:bodyPr/>
                    <a:lstStyle/>
                    <a:p>
                      <a:pPr algn="l" fontAlgn="t">
                        <a:buNone/>
                      </a:pPr>
                      <a:r>
                        <a:rPr lang="en-US" sz="1600" u="none" strike="noStrike">
                          <a:effectLst/>
                          <a:latin typeface="+mn-lt"/>
                        </a:rPr>
                        <a:t> Food service managers</a:t>
                      </a:r>
                      <a:endParaRPr lang="en-US" sz="1600" b="0" i="0" u="none" strike="noStrike">
                        <a:solidFill>
                          <a:srgbClr val="212529"/>
                        </a:solidFill>
                        <a:effectLst/>
                        <a:latin typeface="+mn-lt"/>
                      </a:endParaRPr>
                    </a:p>
                  </a:txBody>
                  <a:tcPr marL="6491" marR="6491" marT="6491" marB="0"/>
                </a:tc>
                <a:extLst>
                  <a:ext uri="{0D108BD9-81ED-4DB2-BD59-A6C34878D82A}">
                    <a16:rowId xmlns:a16="http://schemas.microsoft.com/office/drawing/2014/main" val="2658023694"/>
                  </a:ext>
                </a:extLst>
              </a:tr>
              <a:tr h="460403">
                <a:tc>
                  <a:txBody>
                    <a:bodyPr/>
                    <a:lstStyle/>
                    <a:p>
                      <a:pPr algn="l" fontAlgn="t">
                        <a:buNone/>
                      </a:pPr>
                      <a:r>
                        <a:rPr lang="en-US" sz="1600" u="none" strike="noStrike">
                          <a:effectLst/>
                          <a:latin typeface="+mn-lt"/>
                        </a:rPr>
                        <a:t> Registered nurses</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28.4</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13</a:t>
                      </a:r>
                      <a:endParaRPr lang="en-US" sz="1600" b="0" i="0" u="none" strike="noStrike">
                        <a:solidFill>
                          <a:srgbClr val="212529"/>
                        </a:solidFill>
                        <a:effectLst/>
                        <a:latin typeface="+mn-lt"/>
                      </a:endParaRPr>
                    </a:p>
                  </a:txBody>
                  <a:tcPr marL="6491" marR="6491" marT="6491" marB="0"/>
                </a:tc>
                <a:tc>
                  <a:txBody>
                    <a:bodyPr/>
                    <a:lstStyle/>
                    <a:p>
                      <a:pPr algn="l" fontAlgn="t">
                        <a:buNone/>
                      </a:pPr>
                      <a:r>
                        <a:rPr lang="en-US" sz="1600" u="none" strike="noStrike">
                          <a:effectLst/>
                          <a:latin typeface="+mn-lt"/>
                        </a:rPr>
                        <a:t> Production workers, all others</a:t>
                      </a:r>
                      <a:endParaRPr lang="en-US" sz="1600" b="0" i="0" u="none" strike="noStrike">
                        <a:solidFill>
                          <a:srgbClr val="212529"/>
                        </a:solidFill>
                        <a:effectLst/>
                        <a:latin typeface="+mn-lt"/>
                      </a:endParaRPr>
                    </a:p>
                  </a:txBody>
                  <a:tcPr marL="6491" marR="6491" marT="6491" marB="0"/>
                </a:tc>
                <a:extLst>
                  <a:ext uri="{0D108BD9-81ED-4DB2-BD59-A6C34878D82A}">
                    <a16:rowId xmlns:a16="http://schemas.microsoft.com/office/drawing/2014/main" val="3816484957"/>
                  </a:ext>
                </a:extLst>
              </a:tr>
              <a:tr h="460403">
                <a:tc>
                  <a:txBody>
                    <a:bodyPr/>
                    <a:lstStyle/>
                    <a:p>
                      <a:pPr algn="l" fontAlgn="t">
                        <a:buNone/>
                      </a:pPr>
                      <a:r>
                        <a:rPr lang="en-US" sz="1600" u="none" strike="noStrike">
                          <a:effectLst/>
                          <a:latin typeface="+mn-lt"/>
                        </a:rPr>
                        <a:t> Social workers</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29.7</a:t>
                      </a:r>
                      <a:endParaRPr lang="en-US" sz="1600" b="0" i="0" u="none" strike="noStrike">
                        <a:solidFill>
                          <a:srgbClr val="212529"/>
                        </a:solidFill>
                        <a:effectLst/>
                        <a:latin typeface="+mn-lt"/>
                      </a:endParaRPr>
                    </a:p>
                  </a:txBody>
                  <a:tcPr marL="6491" marR="6491" marT="6491" marB="0"/>
                </a:tc>
                <a:tc>
                  <a:txBody>
                    <a:bodyPr/>
                    <a:lstStyle/>
                    <a:p>
                      <a:pPr algn="ctr" fontAlgn="t">
                        <a:buNone/>
                      </a:pPr>
                      <a:r>
                        <a:rPr lang="en-US" sz="1600" u="none" strike="noStrike">
                          <a:effectLst/>
                          <a:latin typeface="+mn-lt"/>
                        </a:rPr>
                        <a:t>14.1</a:t>
                      </a:r>
                      <a:endParaRPr lang="en-US" sz="1600" b="0" i="0" u="none" strike="noStrike">
                        <a:solidFill>
                          <a:srgbClr val="212529"/>
                        </a:solidFill>
                        <a:effectLst/>
                        <a:latin typeface="+mn-lt"/>
                      </a:endParaRPr>
                    </a:p>
                  </a:txBody>
                  <a:tcPr marL="6491" marR="6491" marT="6491" marB="0"/>
                </a:tc>
                <a:tc>
                  <a:txBody>
                    <a:bodyPr/>
                    <a:lstStyle/>
                    <a:p>
                      <a:pPr algn="l" fontAlgn="t">
                        <a:buNone/>
                      </a:pPr>
                      <a:r>
                        <a:rPr lang="en-US" sz="1600" u="none" strike="noStrike" dirty="0">
                          <a:effectLst/>
                          <a:latin typeface="+mn-lt"/>
                        </a:rPr>
                        <a:t>Arts, design, entertainment, sports, and media</a:t>
                      </a:r>
                      <a:endParaRPr lang="en-US" sz="1600" b="0" i="0" u="none" strike="noStrike" dirty="0">
                        <a:solidFill>
                          <a:srgbClr val="212529"/>
                        </a:solidFill>
                        <a:effectLst/>
                        <a:latin typeface="+mn-lt"/>
                      </a:endParaRPr>
                    </a:p>
                  </a:txBody>
                  <a:tcPr marL="6491" marR="6491" marT="6491" marB="0"/>
                </a:tc>
                <a:extLst>
                  <a:ext uri="{0D108BD9-81ED-4DB2-BD59-A6C34878D82A}">
                    <a16:rowId xmlns:a16="http://schemas.microsoft.com/office/drawing/2014/main" val="2213191306"/>
                  </a:ext>
                </a:extLst>
              </a:tr>
            </a:tbl>
          </a:graphicData>
        </a:graphic>
      </p:graphicFrame>
    </p:spTree>
    <p:extLst>
      <p:ext uri="{BB962C8B-B14F-4D97-AF65-F5344CB8AC3E}">
        <p14:creationId xmlns:p14="http://schemas.microsoft.com/office/powerpoint/2010/main" val="83863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32175-3C92-F9FC-41EE-2F4D0969B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BDB40-DB33-07BA-3636-04C126165F76}"/>
              </a:ext>
            </a:extLst>
          </p:cNvPr>
          <p:cNvSpPr>
            <a:spLocks noGrp="1"/>
          </p:cNvSpPr>
          <p:nvPr>
            <p:ph type="title"/>
          </p:nvPr>
        </p:nvSpPr>
        <p:spPr>
          <a:xfrm>
            <a:off x="677334" y="147483"/>
            <a:ext cx="8596668" cy="1356852"/>
          </a:xfrm>
        </p:spPr>
        <p:txBody>
          <a:bodyPr>
            <a:normAutofit fontScale="90000"/>
          </a:bodyPr>
          <a:lstStyle/>
          <a:p>
            <a:pPr algn="ctr"/>
            <a:r>
              <a:rPr lang="en-US" sz="4800" dirty="0"/>
              <a:t>Are They Right Mental Disorders?  (No)</a:t>
            </a:r>
          </a:p>
        </p:txBody>
      </p:sp>
      <p:pic>
        <p:nvPicPr>
          <p:cNvPr id="5" name="Content Placeholder 4">
            <a:extLst>
              <a:ext uri="{FF2B5EF4-FFF2-40B4-BE49-F238E27FC236}">
                <a16:creationId xmlns:a16="http://schemas.microsoft.com/office/drawing/2014/main" id="{9AA3FB99-7864-4970-A0E5-19121D893874}"/>
              </a:ext>
            </a:extLst>
          </p:cNvPr>
          <p:cNvPicPr>
            <a:picLocks noGrp="1" noChangeAspect="1"/>
          </p:cNvPicPr>
          <p:nvPr>
            <p:ph idx="1"/>
          </p:nvPr>
        </p:nvPicPr>
        <p:blipFill>
          <a:blip r:embed="rId2"/>
          <a:stretch>
            <a:fillRect/>
          </a:stretch>
        </p:blipFill>
        <p:spPr>
          <a:xfrm>
            <a:off x="677334" y="1600200"/>
            <a:ext cx="8325152" cy="4532583"/>
          </a:xfrm>
          <a:prstGeom prst="rect">
            <a:avLst/>
          </a:prstGeom>
        </p:spPr>
      </p:pic>
    </p:spTree>
    <p:extLst>
      <p:ext uri="{BB962C8B-B14F-4D97-AF65-F5344CB8AC3E}">
        <p14:creationId xmlns:p14="http://schemas.microsoft.com/office/powerpoint/2010/main" val="4123677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8CF8-3B95-428E-AA18-E4F5FAF65C42}"/>
              </a:ext>
            </a:extLst>
          </p:cNvPr>
          <p:cNvSpPr txBox="1"/>
          <p:nvPr/>
        </p:nvSpPr>
        <p:spPr>
          <a:xfrm>
            <a:off x="662610" y="1413063"/>
            <a:ext cx="10866783" cy="4031745"/>
          </a:xfrm>
          <a:prstGeom prst="rect">
            <a:avLst/>
          </a:prstGeom>
          <a:noFill/>
        </p:spPr>
        <p:txBody>
          <a:bodyPr wrap="square" rtlCol="0">
            <a:spAutoFit/>
          </a:bodyPr>
          <a:lstStyle/>
          <a:p>
            <a:pPr algn="ctr" defTabSz="1219170" fontAlgn="base">
              <a:spcBef>
                <a:spcPct val="0"/>
              </a:spcBef>
              <a:spcAft>
                <a:spcPct val="0"/>
              </a:spcAft>
            </a:pPr>
            <a:r>
              <a:rPr lang="en-US" sz="25599" dirty="0">
                <a:solidFill>
                  <a:srgbClr val="FFC000"/>
                </a:solidFill>
                <a:latin typeface="Calibri" pitchFamily="34" charset="0"/>
                <a:cs typeface="Arial" charset="0"/>
              </a:rPr>
              <a:t>SUICIDE</a:t>
            </a:r>
          </a:p>
        </p:txBody>
      </p:sp>
    </p:spTree>
    <p:extLst>
      <p:ext uri="{BB962C8B-B14F-4D97-AF65-F5344CB8AC3E}">
        <p14:creationId xmlns:p14="http://schemas.microsoft.com/office/powerpoint/2010/main" val="1272425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8CF8-3B95-428E-AA18-E4F5FAF65C42}"/>
              </a:ext>
            </a:extLst>
          </p:cNvPr>
          <p:cNvSpPr txBox="1"/>
          <p:nvPr/>
        </p:nvSpPr>
        <p:spPr>
          <a:xfrm>
            <a:off x="497307" y="1413065"/>
            <a:ext cx="11048128" cy="3323987"/>
          </a:xfrm>
          <a:prstGeom prst="rect">
            <a:avLst/>
          </a:prstGeom>
          <a:noFill/>
        </p:spPr>
        <p:txBody>
          <a:bodyPr wrap="square" rtlCol="0">
            <a:spAutoFit/>
          </a:bodyPr>
          <a:lstStyle/>
          <a:p>
            <a:pPr algn="ctr" defTabSz="1219170" fontAlgn="base">
              <a:spcBef>
                <a:spcPct val="0"/>
              </a:spcBef>
              <a:spcAft>
                <a:spcPct val="0"/>
              </a:spcAft>
            </a:pPr>
            <a:r>
              <a:rPr lang="en-US" sz="4200" dirty="0">
                <a:solidFill>
                  <a:srgbClr val="FFC000"/>
                </a:solidFill>
                <a:latin typeface="Calibri" pitchFamily="34" charset="0"/>
                <a:cs typeface="Arial" charset="0"/>
              </a:rPr>
              <a:t>ATTEMPT </a:t>
            </a:r>
            <a:r>
              <a:rPr lang="en-US" sz="4200" dirty="0" err="1">
                <a:solidFill>
                  <a:srgbClr val="FFC000"/>
                </a:solidFill>
                <a:latin typeface="Calibri" pitchFamily="34" charset="0"/>
                <a:cs typeface="Arial" charset="0"/>
              </a:rPr>
              <a:t>ATTEMPT</a:t>
            </a:r>
            <a:r>
              <a:rPr lang="en-US" sz="4200" dirty="0">
                <a:solidFill>
                  <a:srgbClr val="FFC000"/>
                </a:solidFill>
                <a:latin typeface="Calibri" pitchFamily="34" charset="0"/>
                <a:cs typeface="Arial" charset="0"/>
              </a:rPr>
              <a:t> </a:t>
            </a:r>
            <a:r>
              <a:rPr lang="en-US" sz="4200" dirty="0" err="1">
                <a:solidFill>
                  <a:srgbClr val="FFC000"/>
                </a:solidFill>
                <a:latin typeface="Calibri" pitchFamily="34" charset="0"/>
                <a:cs typeface="Arial" charset="0"/>
              </a:rPr>
              <a:t>ATTEMPT</a:t>
            </a:r>
            <a:r>
              <a:rPr lang="en-US" sz="4200" dirty="0">
                <a:solidFill>
                  <a:srgbClr val="FFC000"/>
                </a:solidFill>
                <a:latin typeface="Calibri" pitchFamily="34" charset="0"/>
                <a:cs typeface="Arial" charset="0"/>
              </a:rPr>
              <a:t> </a:t>
            </a:r>
            <a:r>
              <a:rPr lang="en-US" sz="4200" dirty="0" err="1">
                <a:solidFill>
                  <a:srgbClr val="FFC000"/>
                </a:solidFill>
                <a:latin typeface="Calibri" pitchFamily="34" charset="0"/>
                <a:cs typeface="Arial" charset="0"/>
              </a:rPr>
              <a:t>ATTEMPT</a:t>
            </a:r>
            <a:r>
              <a:rPr lang="en-US" sz="4200" dirty="0">
                <a:solidFill>
                  <a:srgbClr val="FFC000"/>
                </a:solidFill>
                <a:latin typeface="Calibri" pitchFamily="34" charset="0"/>
                <a:cs typeface="Arial" charset="0"/>
              </a:rPr>
              <a:t> </a:t>
            </a:r>
            <a:r>
              <a:rPr lang="en-US" sz="4200" dirty="0" err="1">
                <a:solidFill>
                  <a:srgbClr val="FFC000"/>
                </a:solidFill>
                <a:latin typeface="Calibri" pitchFamily="34" charset="0"/>
                <a:cs typeface="Arial" charset="0"/>
              </a:rPr>
              <a:t>ATTEMPT</a:t>
            </a:r>
            <a:endParaRPr lang="en-US" sz="4200" dirty="0">
              <a:solidFill>
                <a:srgbClr val="FFC000"/>
              </a:solidFill>
              <a:latin typeface="Calibri" pitchFamily="34" charset="0"/>
              <a:cs typeface="Arial" charset="0"/>
            </a:endParaRPr>
          </a:p>
          <a:p>
            <a:pPr algn="ctr" defTabSz="1219170" fontAlgn="base">
              <a:spcBef>
                <a:spcPct val="0"/>
              </a:spcBef>
              <a:spcAft>
                <a:spcPct val="0"/>
              </a:spcAft>
            </a:pPr>
            <a:r>
              <a:rPr lang="en-US" sz="4200" dirty="0">
                <a:solidFill>
                  <a:srgbClr val="FFC000"/>
                </a:solidFill>
                <a:latin typeface="Calibri" pitchFamily="34" charset="0"/>
                <a:cs typeface="Arial" charset="0"/>
              </a:rPr>
              <a:t>ATTEMPT </a:t>
            </a:r>
            <a:r>
              <a:rPr lang="en-US" sz="4200" dirty="0" err="1">
                <a:solidFill>
                  <a:srgbClr val="FFC000"/>
                </a:solidFill>
                <a:latin typeface="Calibri" pitchFamily="34" charset="0"/>
                <a:cs typeface="Arial" charset="0"/>
              </a:rPr>
              <a:t>ATTEMPT</a:t>
            </a:r>
            <a:r>
              <a:rPr lang="en-US" sz="4200" dirty="0">
                <a:solidFill>
                  <a:srgbClr val="FFC000"/>
                </a:solidFill>
                <a:latin typeface="Calibri" pitchFamily="34" charset="0"/>
                <a:cs typeface="Arial" charset="0"/>
              </a:rPr>
              <a:t> </a:t>
            </a:r>
            <a:r>
              <a:rPr lang="en-US" sz="4200" dirty="0" err="1">
                <a:solidFill>
                  <a:srgbClr val="FFC000"/>
                </a:solidFill>
                <a:latin typeface="Calibri" pitchFamily="34" charset="0"/>
                <a:cs typeface="Arial" charset="0"/>
              </a:rPr>
              <a:t>ATTEMPT</a:t>
            </a:r>
            <a:r>
              <a:rPr lang="en-US" sz="4200" dirty="0">
                <a:solidFill>
                  <a:srgbClr val="FFC000"/>
                </a:solidFill>
                <a:latin typeface="Calibri" pitchFamily="34" charset="0"/>
                <a:cs typeface="Arial" charset="0"/>
              </a:rPr>
              <a:t> </a:t>
            </a:r>
            <a:r>
              <a:rPr lang="en-US" sz="4200" dirty="0" err="1">
                <a:solidFill>
                  <a:srgbClr val="FFC000"/>
                </a:solidFill>
                <a:latin typeface="Calibri" pitchFamily="34" charset="0"/>
                <a:cs typeface="Arial" charset="0"/>
              </a:rPr>
              <a:t>ATTEMPT</a:t>
            </a:r>
            <a:r>
              <a:rPr lang="en-US" sz="4200" dirty="0">
                <a:solidFill>
                  <a:srgbClr val="FFC000"/>
                </a:solidFill>
                <a:latin typeface="Calibri" pitchFamily="34" charset="0"/>
                <a:cs typeface="Arial" charset="0"/>
              </a:rPr>
              <a:t> </a:t>
            </a:r>
            <a:r>
              <a:rPr lang="en-US" sz="4200" dirty="0" err="1">
                <a:solidFill>
                  <a:srgbClr val="FFC000"/>
                </a:solidFill>
                <a:latin typeface="Calibri" pitchFamily="34" charset="0"/>
                <a:cs typeface="Arial" charset="0"/>
              </a:rPr>
              <a:t>ATTEMPT</a:t>
            </a:r>
            <a:endParaRPr lang="en-US" sz="4200" dirty="0">
              <a:solidFill>
                <a:srgbClr val="FFC000"/>
              </a:solidFill>
              <a:latin typeface="Calibri" pitchFamily="34" charset="0"/>
              <a:cs typeface="Arial" charset="0"/>
            </a:endParaRPr>
          </a:p>
          <a:p>
            <a:pPr algn="ctr" defTabSz="1219170" fontAlgn="base">
              <a:spcBef>
                <a:spcPct val="0"/>
              </a:spcBef>
              <a:spcAft>
                <a:spcPct val="0"/>
              </a:spcAft>
            </a:pPr>
            <a:r>
              <a:rPr lang="en-US" sz="4200" dirty="0">
                <a:solidFill>
                  <a:srgbClr val="FFC000"/>
                </a:solidFill>
                <a:latin typeface="Calibri" pitchFamily="34" charset="0"/>
                <a:cs typeface="Arial" charset="0"/>
              </a:rPr>
              <a:t>ATTEMPT </a:t>
            </a:r>
            <a:r>
              <a:rPr lang="en-US" sz="4200" dirty="0" err="1">
                <a:solidFill>
                  <a:srgbClr val="FFC000"/>
                </a:solidFill>
                <a:latin typeface="Calibri" pitchFamily="34" charset="0"/>
                <a:cs typeface="Arial" charset="0"/>
              </a:rPr>
              <a:t>ATTEMPT</a:t>
            </a:r>
            <a:r>
              <a:rPr lang="en-US" sz="4200" dirty="0">
                <a:solidFill>
                  <a:srgbClr val="FFC000"/>
                </a:solidFill>
                <a:latin typeface="Calibri" pitchFamily="34" charset="0"/>
                <a:cs typeface="Arial" charset="0"/>
              </a:rPr>
              <a:t> </a:t>
            </a:r>
            <a:r>
              <a:rPr lang="en-US" sz="4200" dirty="0">
                <a:solidFill>
                  <a:srgbClr val="FFFF00"/>
                </a:solidFill>
                <a:latin typeface="Calibri" pitchFamily="34" charset="0"/>
                <a:cs typeface="Arial" charset="0"/>
              </a:rPr>
              <a:t>SUICIDE</a:t>
            </a:r>
            <a:r>
              <a:rPr lang="en-US" sz="4200" dirty="0">
                <a:solidFill>
                  <a:srgbClr val="FFC000"/>
                </a:solidFill>
                <a:latin typeface="Calibri" pitchFamily="34" charset="0"/>
                <a:cs typeface="Arial" charset="0"/>
              </a:rPr>
              <a:t> ATTEMPT </a:t>
            </a:r>
            <a:r>
              <a:rPr lang="en-US" sz="4200" dirty="0" err="1">
                <a:solidFill>
                  <a:srgbClr val="FFC000"/>
                </a:solidFill>
                <a:latin typeface="Calibri" pitchFamily="34" charset="0"/>
                <a:cs typeface="Arial" charset="0"/>
              </a:rPr>
              <a:t>ATTEMPT</a:t>
            </a:r>
            <a:endParaRPr lang="en-US" sz="4200" dirty="0">
              <a:solidFill>
                <a:srgbClr val="FFC000"/>
              </a:solidFill>
              <a:latin typeface="Calibri" pitchFamily="34" charset="0"/>
              <a:cs typeface="Arial" charset="0"/>
            </a:endParaRPr>
          </a:p>
          <a:p>
            <a:pPr algn="ctr" defTabSz="1219170" fontAlgn="base">
              <a:spcBef>
                <a:spcPct val="0"/>
              </a:spcBef>
              <a:spcAft>
                <a:spcPct val="0"/>
              </a:spcAft>
            </a:pPr>
            <a:r>
              <a:rPr lang="en-US" sz="4200" dirty="0">
                <a:solidFill>
                  <a:srgbClr val="FFC000"/>
                </a:solidFill>
                <a:latin typeface="Calibri" pitchFamily="34" charset="0"/>
                <a:cs typeface="Arial" charset="0"/>
              </a:rPr>
              <a:t>ATTEMPT </a:t>
            </a:r>
            <a:r>
              <a:rPr lang="en-US" sz="4200" dirty="0" err="1">
                <a:solidFill>
                  <a:srgbClr val="FFC000"/>
                </a:solidFill>
                <a:latin typeface="Calibri" pitchFamily="34" charset="0"/>
                <a:cs typeface="Arial" charset="0"/>
              </a:rPr>
              <a:t>ATTEMPT</a:t>
            </a:r>
            <a:r>
              <a:rPr lang="en-US" sz="4200" dirty="0">
                <a:solidFill>
                  <a:srgbClr val="FFC000"/>
                </a:solidFill>
                <a:latin typeface="Calibri" pitchFamily="34" charset="0"/>
                <a:cs typeface="Arial" charset="0"/>
              </a:rPr>
              <a:t> </a:t>
            </a:r>
            <a:r>
              <a:rPr lang="en-US" sz="4200" dirty="0" err="1">
                <a:solidFill>
                  <a:srgbClr val="FFC000"/>
                </a:solidFill>
                <a:latin typeface="Calibri" pitchFamily="34" charset="0"/>
                <a:cs typeface="Arial" charset="0"/>
              </a:rPr>
              <a:t>ATTEMPT</a:t>
            </a:r>
            <a:r>
              <a:rPr lang="en-US" sz="4200" dirty="0">
                <a:solidFill>
                  <a:srgbClr val="FFC000"/>
                </a:solidFill>
                <a:latin typeface="Calibri" pitchFamily="34" charset="0"/>
                <a:cs typeface="Arial" charset="0"/>
              </a:rPr>
              <a:t> </a:t>
            </a:r>
            <a:r>
              <a:rPr lang="en-US" sz="4200" dirty="0" err="1">
                <a:solidFill>
                  <a:srgbClr val="FFC000"/>
                </a:solidFill>
                <a:latin typeface="Calibri" pitchFamily="34" charset="0"/>
                <a:cs typeface="Arial" charset="0"/>
              </a:rPr>
              <a:t>ATTEMPT</a:t>
            </a:r>
            <a:r>
              <a:rPr lang="en-US" sz="4200" dirty="0">
                <a:solidFill>
                  <a:srgbClr val="FFC000"/>
                </a:solidFill>
                <a:latin typeface="Calibri" pitchFamily="34" charset="0"/>
                <a:cs typeface="Arial" charset="0"/>
              </a:rPr>
              <a:t> </a:t>
            </a:r>
            <a:r>
              <a:rPr lang="en-US" sz="4200" dirty="0" err="1">
                <a:solidFill>
                  <a:srgbClr val="FFC000"/>
                </a:solidFill>
                <a:latin typeface="Calibri" pitchFamily="34" charset="0"/>
                <a:cs typeface="Arial" charset="0"/>
              </a:rPr>
              <a:t>ATTEMPT</a:t>
            </a:r>
            <a:endParaRPr lang="en-US" sz="4200" dirty="0">
              <a:solidFill>
                <a:srgbClr val="FFC000"/>
              </a:solidFill>
              <a:latin typeface="Calibri" pitchFamily="34" charset="0"/>
              <a:cs typeface="Arial" charset="0"/>
            </a:endParaRPr>
          </a:p>
          <a:p>
            <a:pPr algn="ctr" defTabSz="1219170" fontAlgn="base">
              <a:spcBef>
                <a:spcPct val="0"/>
              </a:spcBef>
              <a:spcAft>
                <a:spcPct val="0"/>
              </a:spcAft>
            </a:pPr>
            <a:r>
              <a:rPr lang="en-US" sz="4200" dirty="0">
                <a:solidFill>
                  <a:srgbClr val="FFC000"/>
                </a:solidFill>
                <a:latin typeface="Calibri" pitchFamily="34" charset="0"/>
                <a:cs typeface="Arial" charset="0"/>
              </a:rPr>
              <a:t>ATTEMPT </a:t>
            </a:r>
            <a:r>
              <a:rPr lang="en-US" sz="4200" dirty="0" err="1">
                <a:solidFill>
                  <a:srgbClr val="FFC000"/>
                </a:solidFill>
                <a:latin typeface="Calibri" pitchFamily="34" charset="0"/>
                <a:cs typeface="Arial" charset="0"/>
              </a:rPr>
              <a:t>ATTEMPT</a:t>
            </a:r>
            <a:r>
              <a:rPr lang="en-US" sz="4200" dirty="0">
                <a:solidFill>
                  <a:srgbClr val="FFC000"/>
                </a:solidFill>
                <a:latin typeface="Calibri" pitchFamily="34" charset="0"/>
                <a:cs typeface="Arial" charset="0"/>
              </a:rPr>
              <a:t> </a:t>
            </a:r>
            <a:r>
              <a:rPr lang="en-US" sz="4200" dirty="0" err="1">
                <a:solidFill>
                  <a:srgbClr val="FFC000"/>
                </a:solidFill>
                <a:latin typeface="Calibri" pitchFamily="34" charset="0"/>
                <a:cs typeface="Arial" charset="0"/>
              </a:rPr>
              <a:t>ATTEMPT</a:t>
            </a:r>
            <a:r>
              <a:rPr lang="en-US" sz="4200" dirty="0">
                <a:solidFill>
                  <a:srgbClr val="FFC000"/>
                </a:solidFill>
                <a:latin typeface="Calibri" pitchFamily="34" charset="0"/>
                <a:cs typeface="Arial" charset="0"/>
              </a:rPr>
              <a:t> </a:t>
            </a:r>
            <a:r>
              <a:rPr lang="en-US" sz="4200" dirty="0" err="1">
                <a:solidFill>
                  <a:srgbClr val="FFC000"/>
                </a:solidFill>
                <a:latin typeface="Calibri" pitchFamily="34" charset="0"/>
                <a:cs typeface="Arial" charset="0"/>
              </a:rPr>
              <a:t>ATTEMPT</a:t>
            </a:r>
            <a:r>
              <a:rPr lang="en-US" sz="4200" dirty="0">
                <a:solidFill>
                  <a:srgbClr val="FFC000"/>
                </a:solidFill>
                <a:latin typeface="Calibri" pitchFamily="34" charset="0"/>
                <a:cs typeface="Arial" charset="0"/>
              </a:rPr>
              <a:t> </a:t>
            </a:r>
            <a:r>
              <a:rPr lang="en-US" sz="4200" dirty="0" err="1">
                <a:solidFill>
                  <a:srgbClr val="FFC000"/>
                </a:solidFill>
                <a:latin typeface="Calibri" pitchFamily="34" charset="0"/>
                <a:cs typeface="Arial" charset="0"/>
              </a:rPr>
              <a:t>ATTEMPT</a:t>
            </a:r>
            <a:endParaRPr lang="en-US" sz="4800" dirty="0">
              <a:solidFill>
                <a:srgbClr val="FFC000"/>
              </a:solidFill>
              <a:latin typeface="Calibri" pitchFamily="34" charset="0"/>
              <a:cs typeface="Arial" charset="0"/>
            </a:endParaRPr>
          </a:p>
        </p:txBody>
      </p:sp>
      <p:sp>
        <p:nvSpPr>
          <p:cNvPr id="2" name="TextBox 1">
            <a:extLst>
              <a:ext uri="{FF2B5EF4-FFF2-40B4-BE49-F238E27FC236}">
                <a16:creationId xmlns:a16="http://schemas.microsoft.com/office/drawing/2014/main" id="{FF8D19E9-FB0A-4220-876D-575224FB2230}"/>
              </a:ext>
            </a:extLst>
          </p:cNvPr>
          <p:cNvSpPr txBox="1"/>
          <p:nvPr/>
        </p:nvSpPr>
        <p:spPr>
          <a:xfrm>
            <a:off x="812802" y="5999748"/>
            <a:ext cx="10432717" cy="666977"/>
          </a:xfrm>
          <a:prstGeom prst="rect">
            <a:avLst/>
          </a:prstGeom>
          <a:noFill/>
        </p:spPr>
        <p:txBody>
          <a:bodyPr wrap="square" rtlCol="0">
            <a:spAutoFit/>
          </a:bodyPr>
          <a:lstStyle/>
          <a:p>
            <a:pPr algn="r" defTabSz="1219170" fontAlgn="base">
              <a:spcBef>
                <a:spcPct val="0"/>
              </a:spcBef>
              <a:spcAft>
                <a:spcPct val="0"/>
              </a:spcAft>
            </a:pPr>
            <a:r>
              <a:rPr lang="en-US" sz="1867" dirty="0">
                <a:solidFill>
                  <a:prstClr val="white"/>
                </a:solidFill>
                <a:latin typeface="Calibri" pitchFamily="34" charset="0"/>
                <a:cs typeface="Arial" charset="0"/>
              </a:rPr>
              <a:t>24 of 25 suicide attempts fail. </a:t>
            </a:r>
            <a:r>
              <a:rPr lang="en-US" sz="1867" dirty="0">
                <a:solidFill>
                  <a:prstClr val="white"/>
                </a:solidFill>
                <a:latin typeface="Calibri" pitchFamily="34" charset="0"/>
                <a:cs typeface="Arial" charset="0"/>
                <a:hlinkClick r:id="rId2">
                  <a:extLst>
                    <a:ext uri="{A12FA001-AC4F-418D-AE19-62706E023703}">
                      <ahyp:hlinkClr xmlns:ahyp="http://schemas.microsoft.com/office/drawing/2018/hyperlinkcolor" val="tx"/>
                    </a:ext>
                  </a:extLst>
                </a:hlinkClick>
              </a:rPr>
              <a:t>www.suicidology.org/Portals/14/docs/Resources/FactSheets/2012datapgsv1d.pdf</a:t>
            </a:r>
            <a:endParaRPr lang="en-US" sz="1867" dirty="0">
              <a:solidFill>
                <a:prstClr val="white"/>
              </a:solidFill>
              <a:latin typeface="Calibri" pitchFamily="34" charset="0"/>
              <a:cs typeface="Arial" charset="0"/>
            </a:endParaRPr>
          </a:p>
        </p:txBody>
      </p:sp>
    </p:spTree>
    <p:extLst>
      <p:ext uri="{BB962C8B-B14F-4D97-AF65-F5344CB8AC3E}">
        <p14:creationId xmlns:p14="http://schemas.microsoft.com/office/powerpoint/2010/main" val="1903448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8CF8-3B95-428E-AA18-E4F5FAF65C42}"/>
              </a:ext>
            </a:extLst>
          </p:cNvPr>
          <p:cNvSpPr txBox="1"/>
          <p:nvPr/>
        </p:nvSpPr>
        <p:spPr>
          <a:xfrm>
            <a:off x="547873" y="1397675"/>
            <a:ext cx="11128339" cy="3323987"/>
          </a:xfrm>
          <a:prstGeom prst="rect">
            <a:avLst/>
          </a:prstGeom>
          <a:noFill/>
        </p:spPr>
        <p:txBody>
          <a:bodyPr wrap="square" rtlCol="0">
            <a:spAutoFit/>
          </a:bodyPr>
          <a:lstStyle/>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endParaRPr lang="en-US" sz="1400" dirty="0">
              <a:solidFill>
                <a:srgbClr val="FFC000"/>
              </a:solidFill>
              <a:latin typeface="Calibri" pitchFamily="34" charset="0"/>
              <a:cs typeface="Arial" charset="0"/>
            </a:endParaRPr>
          </a:p>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p>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endParaRPr lang="en-US" sz="1400" dirty="0">
              <a:solidFill>
                <a:srgbClr val="FFC000"/>
              </a:solidFill>
              <a:latin typeface="Calibri" pitchFamily="34" charset="0"/>
              <a:cs typeface="Arial" charset="0"/>
            </a:endParaRPr>
          </a:p>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endParaRPr lang="en-US" sz="1400" dirty="0">
              <a:solidFill>
                <a:srgbClr val="FFC000"/>
              </a:solidFill>
              <a:latin typeface="Calibri" pitchFamily="34" charset="0"/>
              <a:cs typeface="Arial" charset="0"/>
            </a:endParaRPr>
          </a:p>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p>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a:solidFill>
                  <a:srgbClr val="FFFF00"/>
                </a:solidFill>
                <a:latin typeface="Calibri" pitchFamily="34" charset="0"/>
                <a:cs typeface="Arial" charset="0"/>
              </a:rPr>
              <a:t>ATTEMPT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p>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a:solidFill>
                  <a:srgbClr val="FFFF00"/>
                </a:solidFill>
                <a:latin typeface="Calibri" pitchFamily="34" charset="0"/>
                <a:cs typeface="Arial" charset="0"/>
              </a:rPr>
              <a:t>ATTEMPT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p>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a:solidFill>
                  <a:srgbClr val="FFFF00"/>
                </a:solidFill>
                <a:latin typeface="Calibri" pitchFamily="34" charset="0"/>
                <a:cs typeface="Arial" charset="0"/>
              </a:rPr>
              <a:t>ATTEMPT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a:solidFill>
                  <a:srgbClr val="E04E39">
                    <a:lumMod val="40000"/>
                    <a:lumOff val="60000"/>
                  </a:srgbClr>
                </a:solidFill>
                <a:latin typeface="Calibri" pitchFamily="34" charset="0"/>
                <a:cs typeface="Arial" charset="0"/>
              </a:rPr>
              <a:t>SUICIDE</a:t>
            </a:r>
            <a:r>
              <a:rPr lang="en-US" sz="1400" dirty="0">
                <a:solidFill>
                  <a:srgbClr val="FFC000"/>
                </a:solidFill>
                <a:latin typeface="Calibri" pitchFamily="34" charset="0"/>
                <a:cs typeface="Arial" charset="0"/>
              </a:rPr>
              <a:t> </a:t>
            </a:r>
            <a:r>
              <a:rPr lang="en-US" sz="1400" dirty="0">
                <a:solidFill>
                  <a:srgbClr val="FFFF00"/>
                </a:solidFill>
                <a:latin typeface="Calibri" pitchFamily="34" charset="0"/>
                <a:cs typeface="Arial" charset="0"/>
              </a:rPr>
              <a:t>ATTEMPT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p>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a:solidFill>
                  <a:srgbClr val="FFFF00"/>
                </a:solidFill>
                <a:latin typeface="Calibri" pitchFamily="34" charset="0"/>
                <a:cs typeface="Arial" charset="0"/>
              </a:rPr>
              <a:t>ATTEMPT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p>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a:solidFill>
                  <a:srgbClr val="FFFF00"/>
                </a:solidFill>
                <a:latin typeface="Calibri" pitchFamily="34" charset="0"/>
                <a:cs typeface="Arial" charset="0"/>
              </a:rPr>
              <a:t>ATTEMPT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err="1">
                <a:solidFill>
                  <a:srgbClr val="FFFF00"/>
                </a:solidFill>
                <a:latin typeface="Calibri" pitchFamily="34" charset="0"/>
                <a:cs typeface="Arial" charset="0"/>
              </a:rPr>
              <a:t>ATTEMPT</a:t>
            </a:r>
            <a:r>
              <a:rPr lang="en-US" sz="1400" dirty="0">
                <a:solidFill>
                  <a:srgbClr val="FFFF00"/>
                </a:solidFill>
                <a:latin typeface="Calibri" pitchFamily="34" charset="0"/>
                <a:cs typeface="Arial" charset="0"/>
              </a:rPr>
              <a:t> </a:t>
            </a: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p>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p>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p>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p>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p>
          <a:p>
            <a:pPr algn="ctr" defTabSz="1219170" fontAlgn="base">
              <a:spcBef>
                <a:spcPct val="0"/>
              </a:spcBef>
              <a:spcAft>
                <a:spcPct val="0"/>
              </a:spcAft>
            </a:pPr>
            <a:r>
              <a:rPr lang="en-US" sz="1400" dirty="0">
                <a:solidFill>
                  <a:srgbClr val="FFC000"/>
                </a:solidFill>
                <a:latin typeface="Calibri" pitchFamily="34" charset="0"/>
                <a:cs typeface="Arial" charset="0"/>
              </a:rPr>
              <a:t>ILLNESS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r>
              <a:rPr lang="en-US" sz="1400" dirty="0" err="1">
                <a:solidFill>
                  <a:srgbClr val="FFC000"/>
                </a:solidFill>
                <a:latin typeface="Calibri" pitchFamily="34" charset="0"/>
                <a:cs typeface="Arial" charset="0"/>
              </a:rPr>
              <a:t>ILLNESS</a:t>
            </a:r>
            <a:r>
              <a:rPr lang="en-US" sz="1400" dirty="0">
                <a:solidFill>
                  <a:srgbClr val="FFC000"/>
                </a:solidFill>
                <a:latin typeface="Calibri" pitchFamily="34" charset="0"/>
                <a:cs typeface="Arial" charset="0"/>
              </a:rPr>
              <a:t> </a:t>
            </a:r>
            <a:endParaRPr lang="en-US" sz="4800" dirty="0">
              <a:solidFill>
                <a:srgbClr val="FFC000"/>
              </a:solidFill>
              <a:latin typeface="Calibri" pitchFamily="34" charset="0"/>
              <a:cs typeface="Arial" charset="0"/>
            </a:endParaRPr>
          </a:p>
        </p:txBody>
      </p:sp>
      <p:sp>
        <p:nvSpPr>
          <p:cNvPr id="2" name="TextBox 1">
            <a:extLst>
              <a:ext uri="{FF2B5EF4-FFF2-40B4-BE49-F238E27FC236}">
                <a16:creationId xmlns:a16="http://schemas.microsoft.com/office/drawing/2014/main" id="{FF8D19E9-FB0A-4220-876D-575224FB2230}"/>
              </a:ext>
            </a:extLst>
          </p:cNvPr>
          <p:cNvSpPr txBox="1"/>
          <p:nvPr/>
        </p:nvSpPr>
        <p:spPr>
          <a:xfrm>
            <a:off x="3352800" y="5999748"/>
            <a:ext cx="7892717" cy="666977"/>
          </a:xfrm>
          <a:prstGeom prst="rect">
            <a:avLst/>
          </a:prstGeom>
          <a:noFill/>
        </p:spPr>
        <p:txBody>
          <a:bodyPr wrap="square" rtlCol="0">
            <a:spAutoFit/>
          </a:bodyPr>
          <a:lstStyle/>
          <a:p>
            <a:pPr algn="r" defTabSz="1219170" fontAlgn="base">
              <a:spcBef>
                <a:spcPct val="0"/>
              </a:spcBef>
              <a:spcAft>
                <a:spcPct val="0"/>
              </a:spcAft>
            </a:pPr>
            <a:r>
              <a:rPr lang="en-US" sz="1867" dirty="0">
                <a:solidFill>
                  <a:prstClr val="white"/>
                </a:solidFill>
                <a:latin typeface="Calibri" pitchFamily="34" charset="0"/>
                <a:cs typeface="Arial" charset="0"/>
              </a:rPr>
              <a:t>45,000 successful suicides per 9.8 million with serious mental health issues.  </a:t>
            </a:r>
          </a:p>
          <a:p>
            <a:pPr defTabSz="1219170" fontAlgn="base">
              <a:spcBef>
                <a:spcPct val="0"/>
              </a:spcBef>
              <a:spcAft>
                <a:spcPct val="0"/>
              </a:spcAft>
            </a:pPr>
            <a:r>
              <a:rPr lang="en-US" sz="1867" dirty="0">
                <a:solidFill>
                  <a:prstClr val="white"/>
                </a:solidFill>
                <a:latin typeface="Calibri" pitchFamily="34" charset="0"/>
                <a:cs typeface="Arial" charset="0"/>
              </a:rPr>
              <a:t>https://www.cdc.gov/mentalhealth/learn/</a:t>
            </a:r>
          </a:p>
        </p:txBody>
      </p:sp>
    </p:spTree>
    <p:extLst>
      <p:ext uri="{BB962C8B-B14F-4D97-AF65-F5344CB8AC3E}">
        <p14:creationId xmlns:p14="http://schemas.microsoft.com/office/powerpoint/2010/main" val="578935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A7D2A2B-536D-3C98-98CF-6A26790D69AC}"/>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 name="Rectangle 19">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93528F3-EFCB-4F9C-AC6F-A130BC6FAC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433639C4-7BA8-46BF-B77F-C44F350F8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B4FA542-2523-4BD8-BCF7-09F23BB6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DC937BF-4C1E-4507-B43D-0C7644CAE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47E376DE-2C96-4763-AD42-01D60C2B0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B158AF34-A9BC-4D79-9525-2D355954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9C7FAAF9-2552-422D-846A-3ADC4AD46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AE9C7168-E636-4C02-96D2-6D5824035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EFA004EC-0377-4ED7-AA13-B901F5D0B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7874CAB0-23F6-4DCB-B2FB-6ABE95AA5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8024AF93-149D-4CDC-9A3F-5B87F347D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ext Placeholder 2">
            <a:extLst>
              <a:ext uri="{FF2B5EF4-FFF2-40B4-BE49-F238E27FC236}">
                <a16:creationId xmlns:a16="http://schemas.microsoft.com/office/drawing/2014/main" id="{2DCB3050-ACC6-C559-C699-F1BFF696C259}"/>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endParaRPr lang="en-US" sz="1800">
              <a:solidFill>
                <a:srgbClr val="FFFFFF"/>
              </a:solidFill>
            </a:endParaRPr>
          </a:p>
        </p:txBody>
      </p:sp>
      <p:sp>
        <p:nvSpPr>
          <p:cNvPr id="2" name="Title 1">
            <a:extLst>
              <a:ext uri="{FF2B5EF4-FFF2-40B4-BE49-F238E27FC236}">
                <a16:creationId xmlns:a16="http://schemas.microsoft.com/office/drawing/2014/main" id="{10E51C63-6574-9DFE-F777-A4D0C3A310A5}"/>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r">
              <a:lnSpc>
                <a:spcPct val="90000"/>
              </a:lnSpc>
            </a:pPr>
            <a:r>
              <a:rPr lang="en-US" sz="5400" dirty="0">
                <a:solidFill>
                  <a:srgbClr val="FFFFFF"/>
                </a:solidFill>
              </a:rPr>
              <a:t>The Rules:</a:t>
            </a:r>
            <a:br>
              <a:rPr lang="en-US" sz="5400" dirty="0">
                <a:solidFill>
                  <a:srgbClr val="FFFFFF"/>
                </a:solidFill>
              </a:rPr>
            </a:br>
            <a:r>
              <a:rPr lang="en-US" sz="5400" dirty="0">
                <a:solidFill>
                  <a:srgbClr val="FFFFFF"/>
                </a:solidFill>
              </a:rPr>
              <a:t>When You Are The Issue</a:t>
            </a:r>
          </a:p>
        </p:txBody>
      </p:sp>
    </p:spTree>
    <p:extLst>
      <p:ext uri="{BB962C8B-B14F-4D97-AF65-F5344CB8AC3E}">
        <p14:creationId xmlns:p14="http://schemas.microsoft.com/office/powerpoint/2010/main" val="3527037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09600" y="490396"/>
            <a:ext cx="10972800" cy="384048"/>
          </a:xfrm>
        </p:spPr>
        <p:txBody>
          <a:bodyPr>
            <a:noAutofit/>
          </a:bodyPr>
          <a:lstStyle/>
          <a:p>
            <a:r>
              <a:rPr lang="en-US" sz="4000" dirty="0">
                <a:solidFill>
                  <a:schemeClr val="bg1"/>
                </a:solidFill>
                <a:latin typeface="+mn-lt"/>
              </a:rPr>
              <a:t>Rule 1.1: Competence</a:t>
            </a:r>
          </a:p>
        </p:txBody>
      </p:sp>
      <p:sp>
        <p:nvSpPr>
          <p:cNvPr id="4" name="Content Placeholder 2">
            <a:extLst>
              <a:ext uri="{FF2B5EF4-FFF2-40B4-BE49-F238E27FC236}">
                <a16:creationId xmlns:a16="http://schemas.microsoft.com/office/drawing/2014/main" id="{7B9A1074-AF5A-4B4E-BE99-6140C3558AE4}"/>
              </a:ext>
            </a:extLst>
          </p:cNvPr>
          <p:cNvSpPr txBox="1">
            <a:spLocks/>
          </p:cNvSpPr>
          <p:nvPr/>
        </p:nvSpPr>
        <p:spPr>
          <a:xfrm>
            <a:off x="609600" y="1230087"/>
            <a:ext cx="10972800" cy="5137518"/>
          </a:xfrm>
          <a:prstGeom prst="rect">
            <a:avLst/>
          </a:prstGeom>
        </p:spPr>
        <p:txBody>
          <a:bodyPr/>
          <a:lstStyle>
            <a:lvl1pPr marL="320040" indent="-320040" algn="l" rtl="0" eaLnBrk="1" fontAlgn="base" hangingPunct="1">
              <a:lnSpc>
                <a:spcPts val="2800"/>
              </a:lnSpc>
              <a:spcBef>
                <a:spcPts val="600"/>
              </a:spcBef>
              <a:spcAft>
                <a:spcPct val="0"/>
              </a:spcAft>
              <a:buClr>
                <a:srgbClr val="E04E39"/>
              </a:buClr>
              <a:buFont typeface="Wingdings" pitchFamily="2" charset="2"/>
              <a:buChar char="§"/>
              <a:defRPr sz="2400" kern="1200" spc="100" baseline="0">
                <a:solidFill>
                  <a:srgbClr val="000000"/>
                </a:solidFill>
                <a:latin typeface="+mj-lt"/>
                <a:ea typeface="Segoe UI" pitchFamily="34" charset="0"/>
                <a:cs typeface="Calibri" pitchFamily="34" charset="0"/>
              </a:defRPr>
            </a:lvl1pPr>
            <a:lvl2pPr marL="685800" indent="-365760" algn="l" rtl="0" eaLnBrk="1" fontAlgn="base" hangingPunct="1">
              <a:lnSpc>
                <a:spcPts val="2200"/>
              </a:lnSpc>
              <a:spcBef>
                <a:spcPts val="400"/>
              </a:spcBef>
              <a:spcAft>
                <a:spcPct val="0"/>
              </a:spcAft>
              <a:buFont typeface="Calibri" pitchFamily="34" charset="0"/>
              <a:buChar char="—"/>
              <a:defRPr sz="1800" kern="1200" spc="100" baseline="0">
                <a:solidFill>
                  <a:srgbClr val="000000"/>
                </a:solidFill>
                <a:latin typeface="+mj-lt"/>
                <a:ea typeface="Segoe UI" pitchFamily="34" charset="0"/>
                <a:cs typeface="Calibri" pitchFamily="34" charset="0"/>
              </a:defRPr>
            </a:lvl2pPr>
            <a:lvl3pPr marL="914400" indent="-228600" algn="l" rtl="0" eaLnBrk="1" fontAlgn="base" hangingPunct="1">
              <a:lnSpc>
                <a:spcPts val="1800"/>
              </a:lnSpc>
              <a:spcBef>
                <a:spcPts val="300"/>
              </a:spcBef>
              <a:spcAft>
                <a:spcPct val="0"/>
              </a:spcAft>
              <a:buFont typeface="Calibri" pitchFamily="34" charset="0"/>
              <a:buChar char="•"/>
              <a:defRPr sz="1400" kern="1200" spc="100" baseline="0">
                <a:solidFill>
                  <a:srgbClr val="000000"/>
                </a:solidFill>
                <a:latin typeface="+mj-lt"/>
                <a:ea typeface="Segoe UI" pitchFamily="34" charset="0"/>
                <a:cs typeface="Calibri" pitchFamily="34" charset="0"/>
              </a:defRPr>
            </a:lvl3pPr>
            <a:lvl4pPr marL="118872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4pPr>
            <a:lvl5pPr marL="146304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spc="0" dirty="0">
                <a:solidFill>
                  <a:schemeClr val="bg1"/>
                </a:solidFill>
                <a:latin typeface="+mn-lt"/>
              </a:rPr>
              <a:t>A lawyer shall provide competent representation to a client. Competent representation requires the legal knowledge, skill, thoroughness and preparation reasonably necessary for the representation.</a:t>
            </a:r>
          </a:p>
          <a:p>
            <a:pPr marL="0" indent="0">
              <a:buNone/>
            </a:pPr>
            <a:endParaRPr lang="en-US" sz="3600" spc="0" dirty="0">
              <a:solidFill>
                <a:schemeClr val="bg1"/>
              </a:solidFill>
              <a:latin typeface="+mn-lt"/>
            </a:endParaRPr>
          </a:p>
          <a:p>
            <a:pPr marL="0" indent="0">
              <a:buNone/>
            </a:pPr>
            <a:r>
              <a:rPr lang="en-US" sz="3600" spc="0" dirty="0">
                <a:solidFill>
                  <a:schemeClr val="bg1"/>
                </a:solidFill>
                <a:latin typeface="+mn-lt"/>
              </a:rPr>
              <a:t>[Comment 8]  To maintain the requisite knowledge and skill, a lawyer should keep abreast of changes in the law and its practice, including the benefits and risks associated with relevant technology, engage in continuing study and education and comply with all continuing legal education requirements to which the lawyer is subject.</a:t>
            </a:r>
          </a:p>
          <a:p>
            <a:pPr marL="0" indent="0">
              <a:buNone/>
            </a:pPr>
            <a:endParaRPr lang="en-US" sz="3200" dirty="0"/>
          </a:p>
          <a:p>
            <a:pPr marL="0" indent="0">
              <a:buNone/>
            </a:pPr>
            <a:endParaRPr lang="en-US" sz="3200" dirty="0"/>
          </a:p>
          <a:p>
            <a:pPr marL="0" indent="0">
              <a:buNone/>
            </a:pPr>
            <a:r>
              <a:rPr lang="en-US" sz="3200" dirty="0"/>
              <a:t>		</a:t>
            </a:r>
          </a:p>
        </p:txBody>
      </p:sp>
      <p:sp>
        <p:nvSpPr>
          <p:cNvPr id="6" name="Rectangle 5">
            <a:extLst>
              <a:ext uri="{FF2B5EF4-FFF2-40B4-BE49-F238E27FC236}">
                <a16:creationId xmlns:a16="http://schemas.microsoft.com/office/drawing/2014/main" id="{4383CDA3-8C7C-8156-1AB2-1E434C4DD9EC}"/>
              </a:ext>
            </a:extLst>
          </p:cNvPr>
          <p:cNvSpPr/>
          <p:nvPr/>
        </p:nvSpPr>
        <p:spPr>
          <a:xfrm>
            <a:off x="0" y="0"/>
            <a:ext cx="12127345" cy="6858000"/>
          </a:xfrm>
          <a:prstGeom prst="rect">
            <a:avLst/>
          </a:prstGeom>
          <a:noFill/>
          <a:ln w="161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6926-3E75-0B6C-2874-17F434B7553D}"/>
              </a:ext>
            </a:extLst>
          </p:cNvPr>
          <p:cNvSpPr>
            <a:spLocks noGrp="1"/>
          </p:cNvSpPr>
          <p:nvPr>
            <p:ph type="title"/>
          </p:nvPr>
        </p:nvSpPr>
        <p:spPr>
          <a:xfrm>
            <a:off x="677334" y="609600"/>
            <a:ext cx="8596668" cy="881743"/>
          </a:xfrm>
        </p:spPr>
        <p:txBody>
          <a:bodyPr/>
          <a:lstStyle/>
          <a:p>
            <a:r>
              <a:rPr lang="en-US" dirty="0">
                <a:solidFill>
                  <a:schemeClr val="accent2">
                    <a:lumMod val="75000"/>
                  </a:schemeClr>
                </a:solidFill>
              </a:rPr>
              <a:t>Today’s Topics</a:t>
            </a:r>
          </a:p>
        </p:txBody>
      </p:sp>
      <p:sp>
        <p:nvSpPr>
          <p:cNvPr id="3" name="Content Placeholder 2">
            <a:extLst>
              <a:ext uri="{FF2B5EF4-FFF2-40B4-BE49-F238E27FC236}">
                <a16:creationId xmlns:a16="http://schemas.microsoft.com/office/drawing/2014/main" id="{114DAB6F-6F85-6104-071D-A6E7EDFBA6DA}"/>
              </a:ext>
            </a:extLst>
          </p:cNvPr>
          <p:cNvSpPr>
            <a:spLocks noGrp="1"/>
          </p:cNvSpPr>
          <p:nvPr>
            <p:ph idx="1"/>
          </p:nvPr>
        </p:nvSpPr>
        <p:spPr>
          <a:xfrm>
            <a:off x="677334" y="1600409"/>
            <a:ext cx="8596668" cy="4647991"/>
          </a:xfrm>
        </p:spPr>
        <p:txBody>
          <a:bodyPr/>
          <a:lstStyle/>
          <a:p>
            <a:r>
              <a:rPr lang="en-US" sz="2800" dirty="0"/>
              <a:t>Evaluating whether there is a mental health crisis in our profession.</a:t>
            </a:r>
          </a:p>
          <a:p>
            <a:r>
              <a:rPr lang="en-US" sz="2800" dirty="0"/>
              <a:t>Examining ethical responsibilities concerning our own mental health and that of those who work with us.</a:t>
            </a:r>
          </a:p>
          <a:p>
            <a:r>
              <a:rPr lang="en-US" sz="2800" dirty="0"/>
              <a:t>How to recognize and address mental health concerns in yourself and others.</a:t>
            </a:r>
          </a:p>
          <a:p>
            <a:r>
              <a:rPr lang="en-US" sz="2800" dirty="0"/>
              <a:t>Time permitting, hypotheticals and questions.</a:t>
            </a:r>
          </a:p>
          <a:p>
            <a:endParaRPr lang="en-US" dirty="0"/>
          </a:p>
        </p:txBody>
      </p:sp>
    </p:spTree>
    <p:extLst>
      <p:ext uri="{BB962C8B-B14F-4D97-AF65-F5344CB8AC3E}">
        <p14:creationId xmlns:p14="http://schemas.microsoft.com/office/powerpoint/2010/main" val="4009860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609600" y="579120"/>
            <a:ext cx="10972800" cy="384048"/>
          </a:xfrm>
        </p:spPr>
        <p:txBody>
          <a:bodyPr>
            <a:noAutofit/>
          </a:bodyPr>
          <a:lstStyle/>
          <a:p>
            <a:r>
              <a:rPr lang="en-US" sz="4000" dirty="0">
                <a:solidFill>
                  <a:schemeClr val="bg1"/>
                </a:solidFill>
              </a:rPr>
              <a:t>Rule 1.16</a:t>
            </a:r>
          </a:p>
        </p:txBody>
      </p:sp>
      <p:sp>
        <p:nvSpPr>
          <p:cNvPr id="2" name="Text Placeholder 1"/>
          <p:cNvSpPr>
            <a:spLocks noGrp="1"/>
          </p:cNvSpPr>
          <p:nvPr>
            <p:ph type="body" sz="quarter" idx="14"/>
          </p:nvPr>
        </p:nvSpPr>
        <p:spPr/>
        <p:txBody>
          <a:bodyPr>
            <a:normAutofit fontScale="25000" lnSpcReduction="20000"/>
          </a:bodyPr>
          <a:lstStyle/>
          <a:p>
            <a:endParaRPr lang="en-US"/>
          </a:p>
        </p:txBody>
      </p:sp>
      <p:sp>
        <p:nvSpPr>
          <p:cNvPr id="4" name="Content Placeholder 2">
            <a:extLst>
              <a:ext uri="{FF2B5EF4-FFF2-40B4-BE49-F238E27FC236}">
                <a16:creationId xmlns:a16="http://schemas.microsoft.com/office/drawing/2014/main" id="{7B9A1074-AF5A-4B4E-BE99-6140C3558AE4}"/>
              </a:ext>
            </a:extLst>
          </p:cNvPr>
          <p:cNvSpPr txBox="1">
            <a:spLocks/>
          </p:cNvSpPr>
          <p:nvPr/>
        </p:nvSpPr>
        <p:spPr>
          <a:xfrm>
            <a:off x="577272" y="1552983"/>
            <a:ext cx="10972800" cy="4267200"/>
          </a:xfrm>
          <a:prstGeom prst="rect">
            <a:avLst/>
          </a:prstGeom>
        </p:spPr>
        <p:txBody>
          <a:bodyPr/>
          <a:lstStyle>
            <a:lvl1pPr marL="320040" indent="-320040" algn="l" rtl="0" eaLnBrk="1" fontAlgn="base" hangingPunct="1">
              <a:lnSpc>
                <a:spcPts val="2800"/>
              </a:lnSpc>
              <a:spcBef>
                <a:spcPts val="600"/>
              </a:spcBef>
              <a:spcAft>
                <a:spcPct val="0"/>
              </a:spcAft>
              <a:buClr>
                <a:srgbClr val="E04E39"/>
              </a:buClr>
              <a:buFont typeface="Wingdings" pitchFamily="2" charset="2"/>
              <a:buChar char="§"/>
              <a:defRPr sz="2400" kern="1200" spc="100" baseline="0">
                <a:solidFill>
                  <a:srgbClr val="000000"/>
                </a:solidFill>
                <a:latin typeface="+mj-lt"/>
                <a:ea typeface="Segoe UI" pitchFamily="34" charset="0"/>
                <a:cs typeface="Calibri" pitchFamily="34" charset="0"/>
              </a:defRPr>
            </a:lvl1pPr>
            <a:lvl2pPr marL="685800" indent="-365760" algn="l" rtl="0" eaLnBrk="1" fontAlgn="base" hangingPunct="1">
              <a:lnSpc>
                <a:spcPts val="2200"/>
              </a:lnSpc>
              <a:spcBef>
                <a:spcPts val="400"/>
              </a:spcBef>
              <a:spcAft>
                <a:spcPct val="0"/>
              </a:spcAft>
              <a:buFont typeface="Calibri" pitchFamily="34" charset="0"/>
              <a:buChar char="—"/>
              <a:defRPr sz="1800" kern="1200" spc="100" baseline="0">
                <a:solidFill>
                  <a:srgbClr val="000000"/>
                </a:solidFill>
                <a:latin typeface="+mj-lt"/>
                <a:ea typeface="Segoe UI" pitchFamily="34" charset="0"/>
                <a:cs typeface="Calibri" pitchFamily="34" charset="0"/>
              </a:defRPr>
            </a:lvl2pPr>
            <a:lvl3pPr marL="914400" indent="-228600" algn="l" rtl="0" eaLnBrk="1" fontAlgn="base" hangingPunct="1">
              <a:lnSpc>
                <a:spcPts val="1800"/>
              </a:lnSpc>
              <a:spcBef>
                <a:spcPts val="300"/>
              </a:spcBef>
              <a:spcAft>
                <a:spcPct val="0"/>
              </a:spcAft>
              <a:buFont typeface="Calibri" pitchFamily="34" charset="0"/>
              <a:buChar char="•"/>
              <a:defRPr sz="1400" kern="1200" spc="100" baseline="0">
                <a:solidFill>
                  <a:srgbClr val="000000"/>
                </a:solidFill>
                <a:latin typeface="+mj-lt"/>
                <a:ea typeface="Segoe UI" pitchFamily="34" charset="0"/>
                <a:cs typeface="Calibri" pitchFamily="34" charset="0"/>
              </a:defRPr>
            </a:lvl3pPr>
            <a:lvl4pPr marL="118872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4pPr>
            <a:lvl5pPr marL="146304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chemeClr val="bg1"/>
                </a:solidFill>
                <a:latin typeface="+mn-lt"/>
              </a:rPr>
              <a:t>(a)  . . . a lawyer shall not represent a client or, where representation has commenced, shall withdraw from the representation of a client if . . . </a:t>
            </a:r>
          </a:p>
          <a:p>
            <a:pPr marL="0" indent="0">
              <a:buNone/>
            </a:pPr>
            <a:endParaRPr lang="en-US" sz="2800" dirty="0">
              <a:solidFill>
                <a:schemeClr val="bg1"/>
              </a:solidFill>
              <a:latin typeface="+mn-lt"/>
            </a:endParaRPr>
          </a:p>
          <a:p>
            <a:pPr marL="365760" lvl="1" indent="0">
              <a:buNone/>
            </a:pPr>
            <a:r>
              <a:rPr lang="en-US" sz="2800" dirty="0">
                <a:solidFill>
                  <a:schemeClr val="bg1"/>
                </a:solidFill>
                <a:latin typeface="+mn-lt"/>
              </a:rPr>
              <a:t>(2) the lawyer's physical or mental condition materially impairs the lawyer's ability to represent the client . . .</a:t>
            </a:r>
          </a:p>
        </p:txBody>
      </p:sp>
      <p:sp>
        <p:nvSpPr>
          <p:cNvPr id="6" name="Rectangle 5">
            <a:extLst>
              <a:ext uri="{FF2B5EF4-FFF2-40B4-BE49-F238E27FC236}">
                <a16:creationId xmlns:a16="http://schemas.microsoft.com/office/drawing/2014/main" id="{0696F987-2390-3B36-11F5-E335E952580D}"/>
              </a:ext>
            </a:extLst>
          </p:cNvPr>
          <p:cNvSpPr/>
          <p:nvPr/>
        </p:nvSpPr>
        <p:spPr>
          <a:xfrm>
            <a:off x="0" y="0"/>
            <a:ext cx="12127345" cy="6858000"/>
          </a:xfrm>
          <a:prstGeom prst="rect">
            <a:avLst/>
          </a:prstGeom>
          <a:noFill/>
          <a:ln w="161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749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04EE-787C-4D84-A302-A1A7DE57C774}"/>
              </a:ext>
            </a:extLst>
          </p:cNvPr>
          <p:cNvSpPr>
            <a:spLocks noGrp="1"/>
          </p:cNvSpPr>
          <p:nvPr>
            <p:ph type="title"/>
          </p:nvPr>
        </p:nvSpPr>
        <p:spPr/>
        <p:txBody>
          <a:bodyPr>
            <a:normAutofit/>
          </a:bodyPr>
          <a:lstStyle/>
          <a:p>
            <a:r>
              <a:rPr lang="en-US" sz="4800" dirty="0">
                <a:solidFill>
                  <a:schemeClr val="accent2">
                    <a:lumMod val="75000"/>
                  </a:schemeClr>
                </a:solidFill>
              </a:rPr>
              <a:t>Mandating Mental Health?</a:t>
            </a:r>
          </a:p>
        </p:txBody>
      </p:sp>
      <p:sp>
        <p:nvSpPr>
          <p:cNvPr id="3" name="Content Placeholder 2">
            <a:extLst>
              <a:ext uri="{FF2B5EF4-FFF2-40B4-BE49-F238E27FC236}">
                <a16:creationId xmlns:a16="http://schemas.microsoft.com/office/drawing/2014/main" id="{C71AC369-2DD5-42F8-A240-8E398489288A}"/>
              </a:ext>
            </a:extLst>
          </p:cNvPr>
          <p:cNvSpPr>
            <a:spLocks noGrp="1"/>
          </p:cNvSpPr>
          <p:nvPr>
            <p:ph idx="1"/>
          </p:nvPr>
        </p:nvSpPr>
        <p:spPr>
          <a:xfrm>
            <a:off x="677333" y="1616303"/>
            <a:ext cx="8902095" cy="4501468"/>
          </a:xfrm>
        </p:spPr>
        <p:txBody>
          <a:bodyPr>
            <a:normAutofit/>
          </a:bodyPr>
          <a:lstStyle/>
          <a:p>
            <a:pPr marL="0" indent="0">
              <a:buNone/>
            </a:pPr>
            <a:r>
              <a:rPr lang="en-US" sz="3200" kern="0" dirty="0">
                <a:solidFill>
                  <a:schemeClr val="tx1"/>
                </a:solidFill>
                <a:effectLst/>
                <a:ea typeface="Times New Roman" panose="02020603050405020304" pitchFamily="18" charset="0"/>
                <a:cs typeface="Arial" panose="020B0604020202020204" pitchFamily="34" charset="0"/>
              </a:rPr>
              <a:t>Proposed Comment to Rule 1.1:</a:t>
            </a:r>
            <a:r>
              <a:rPr lang="en-US" sz="3200" kern="100" baseline="30000" dirty="0">
                <a:solidFill>
                  <a:schemeClr val="tx1"/>
                </a:solidFill>
                <a:effectLst/>
                <a:ea typeface="Calibri" panose="020F0502020204030204" pitchFamily="34" charset="0"/>
                <a:cs typeface="Times New Roman" panose="02020603050405020304" pitchFamily="18" charset="0"/>
              </a:rPr>
              <a:t>  </a:t>
            </a:r>
            <a:r>
              <a:rPr lang="en-US" sz="3200" kern="100" dirty="0">
                <a:solidFill>
                  <a:schemeClr val="tx1"/>
                </a:solidFill>
                <a:effectLst/>
                <a:ea typeface="Calibri" panose="020F0502020204030204" pitchFamily="34" charset="0"/>
                <a:cs typeface="Times New Roman" panose="02020603050405020304" pitchFamily="18" charset="0"/>
              </a:rPr>
              <a:t>A lawyer’s mental, emotional, and physical well-being impacts the lawyer’s ability to represent clients and to make responsible choices in the practice of law. Maintaining the mental, emotional, and physical ability necessary for the representation of a client is an important aspect of maintaining competence to practice law.</a:t>
            </a:r>
            <a:endParaRPr lang="en-US" sz="3200" dirty="0">
              <a:solidFill>
                <a:schemeClr val="tx1"/>
              </a:solidFill>
            </a:endParaRPr>
          </a:p>
          <a:p>
            <a:pPr marL="0" indent="0">
              <a:buNone/>
            </a:pPr>
            <a:endParaRPr lang="en-US" sz="3200" dirty="0"/>
          </a:p>
        </p:txBody>
      </p:sp>
    </p:spTree>
    <p:extLst>
      <p:ext uri="{BB962C8B-B14F-4D97-AF65-F5344CB8AC3E}">
        <p14:creationId xmlns:p14="http://schemas.microsoft.com/office/powerpoint/2010/main" val="1103705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5D2314-3644-DB9D-C33E-08E50698373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EDE71-C6AC-EBAB-8D22-6A4C851307BA}"/>
              </a:ext>
            </a:extLst>
          </p:cNvPr>
          <p:cNvSpPr>
            <a:spLocks noGrp="1"/>
          </p:cNvSpPr>
          <p:nvPr>
            <p:ph type="title"/>
          </p:nvPr>
        </p:nvSpPr>
        <p:spPr>
          <a:xfrm>
            <a:off x="409573" y="101600"/>
            <a:ext cx="10016068" cy="1219202"/>
          </a:xfrm>
        </p:spPr>
        <p:txBody>
          <a:bodyPr>
            <a:normAutofit/>
          </a:bodyPr>
          <a:lstStyle/>
          <a:p>
            <a:pPr algn="ctr"/>
            <a:r>
              <a:rPr lang="en-US" b="1" dirty="0">
                <a:solidFill>
                  <a:schemeClr val="accent2">
                    <a:lumMod val="75000"/>
                  </a:schemeClr>
                </a:solidFill>
                <a:latin typeface="+mn-lt"/>
              </a:rPr>
              <a:t>The Movement Away from </a:t>
            </a:r>
            <a:br>
              <a:rPr lang="en-US" b="1" dirty="0">
                <a:solidFill>
                  <a:schemeClr val="accent2">
                    <a:lumMod val="75000"/>
                  </a:schemeClr>
                </a:solidFill>
                <a:latin typeface="+mn-lt"/>
              </a:rPr>
            </a:br>
            <a:r>
              <a:rPr lang="en-US" b="1" dirty="0">
                <a:solidFill>
                  <a:schemeClr val="accent2">
                    <a:lumMod val="75000"/>
                  </a:schemeClr>
                </a:solidFill>
                <a:latin typeface="+mn-lt"/>
              </a:rPr>
              <a:t>Mandating Mental Health</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6112F41-34F6-4314-A195-0E89B3B7E19E}"/>
              </a:ext>
            </a:extLst>
          </p:cNvPr>
          <p:cNvSpPr>
            <a:spLocks noGrp="1"/>
          </p:cNvSpPr>
          <p:nvPr>
            <p:ph idx="1"/>
          </p:nvPr>
        </p:nvSpPr>
        <p:spPr>
          <a:xfrm>
            <a:off x="448733" y="1407890"/>
            <a:ext cx="10016068" cy="4971140"/>
          </a:xfrm>
        </p:spPr>
        <p:txBody>
          <a:bodyPr>
            <a:normAutofit/>
          </a:bodyPr>
          <a:lstStyle/>
          <a:p>
            <a:pPr>
              <a:lnSpc>
                <a:spcPct val="90000"/>
              </a:lnSpc>
              <a:spcBef>
                <a:spcPts val="0"/>
              </a:spcBef>
            </a:pPr>
            <a:r>
              <a:rPr lang="en-US" sz="2000" kern="0" dirty="0">
                <a:ea typeface="Calibri" panose="020F0502020204030204" pitchFamily="34" charset="0"/>
                <a:cs typeface="Arial" panose="020B0604020202020204" pitchFamily="34" charset="0"/>
              </a:rPr>
              <a:t>The American Psychological Association has called for “the removal of mental health questions on applications to practice law,” explaining that “there is no connection between bar application questions about mental health and attorney misconduct and that such questions have not been empirically shown to work as a successful screening tool for who can and cannot practice law in a competent manner.”  (August 7, 2023)</a:t>
            </a:r>
          </a:p>
          <a:p>
            <a:pPr marL="0" indent="0">
              <a:lnSpc>
                <a:spcPct val="90000"/>
              </a:lnSpc>
              <a:spcBef>
                <a:spcPts val="0"/>
              </a:spcBef>
              <a:buNone/>
            </a:pPr>
            <a:endParaRPr lang="en-US" sz="2000" kern="0" dirty="0">
              <a:ea typeface="Calibri" panose="020F0502020204030204" pitchFamily="34" charset="0"/>
              <a:cs typeface="Arial" panose="020B0604020202020204" pitchFamily="34" charset="0"/>
            </a:endParaRPr>
          </a:p>
          <a:p>
            <a:pPr>
              <a:lnSpc>
                <a:spcPct val="90000"/>
              </a:lnSpc>
              <a:spcBef>
                <a:spcPts val="0"/>
              </a:spcBef>
            </a:pPr>
            <a:r>
              <a:rPr lang="en-US" sz="2000" i="1" kern="0" dirty="0">
                <a:effectLst/>
                <a:ea typeface="Times New Roman" panose="02020603050405020304" pitchFamily="18" charset="0"/>
                <a:cs typeface="Arial" panose="020B0604020202020204" pitchFamily="34" charset="0"/>
              </a:rPr>
              <a:t>Doe v. Supreme Court of Ky</a:t>
            </a:r>
            <a:r>
              <a:rPr lang="en-US" sz="2000" kern="0" dirty="0">
                <a:effectLst/>
                <a:ea typeface="Times New Roman" panose="02020603050405020304" pitchFamily="18" charset="0"/>
                <a:cs typeface="Arial" panose="020B0604020202020204" pitchFamily="34" charset="0"/>
              </a:rPr>
              <a:t>., 482 F.Supp.3d 571 (W.D. Ky. 2020)</a:t>
            </a:r>
          </a:p>
          <a:p>
            <a:pPr lvl="1">
              <a:lnSpc>
                <a:spcPct val="90000"/>
              </a:lnSpc>
              <a:spcBef>
                <a:spcPts val="0"/>
              </a:spcBef>
            </a:pPr>
            <a:r>
              <a:rPr lang="en-US" sz="2000" kern="0" dirty="0">
                <a:effectLst/>
                <a:ea typeface="Times New Roman" panose="02020603050405020304" pitchFamily="18" charset="0"/>
                <a:cs typeface="Arial" panose="020B0604020202020204" pitchFamily="34" charset="0"/>
              </a:rPr>
              <a:t>“This case is not only about Jane Doe. It's also about the lawyers who decide who else can be a lawyer.”</a:t>
            </a:r>
          </a:p>
          <a:p>
            <a:pPr lvl="1">
              <a:lnSpc>
                <a:spcPct val="90000"/>
              </a:lnSpc>
              <a:spcBef>
                <a:spcPts val="0"/>
              </a:spcBef>
            </a:pPr>
            <a:r>
              <a:rPr lang="en-US" sz="2000" kern="0" dirty="0">
                <a:effectLst/>
                <a:ea typeface="Times New Roman" panose="02020603050405020304" pitchFamily="18" charset="0"/>
                <a:cs typeface="Arial" panose="020B0604020202020204" pitchFamily="34" charset="0"/>
              </a:rPr>
              <a:t>“The Bar Bureaucracy won this round against an applicant it deemed suspect and undesirable. But there will be more applicants — and more lawsuits. Some of those plaintiffs will have standing to seek prospective relief. And when they do, the Bar Bureaucracy will have to answer for a medieval approach to mental health that is as cruel as it is counterproductive.”</a:t>
            </a:r>
            <a:endParaRPr lang="en-US" sz="2000" kern="100" dirty="0">
              <a:effectLst/>
              <a:ea typeface="Calibri" panose="020F0502020204030204" pitchFamily="34" charset="0"/>
              <a:cs typeface="Times New Roman" panose="02020603050405020304" pitchFamily="18" charset="0"/>
            </a:endParaRPr>
          </a:p>
          <a:p>
            <a:pPr marL="0" marR="0" indent="0">
              <a:lnSpc>
                <a:spcPct val="90000"/>
              </a:lnSpc>
              <a:spcBef>
                <a:spcPts val="0"/>
              </a:spcBef>
              <a:spcAft>
                <a:spcPts val="0"/>
              </a:spcAft>
              <a:buNone/>
            </a:pPr>
            <a:endParaRPr lang="en-US" kern="0" dirty="0">
              <a:latin typeface="Century Schoolbook" panose="02040604050505020304" pitchFamily="18" charset="0"/>
              <a:ea typeface="Calibri" panose="020F0502020204030204" pitchFamily="34" charset="0"/>
              <a:cs typeface="Arial" panose="020B0604020202020204" pitchFamily="34" charset="0"/>
            </a:endParaRPr>
          </a:p>
          <a:p>
            <a:pPr marL="0" marR="0" indent="0">
              <a:lnSpc>
                <a:spcPct val="90000"/>
              </a:lnSpc>
              <a:spcBef>
                <a:spcPts val="0"/>
              </a:spcBef>
              <a:spcAft>
                <a:spcPts val="0"/>
              </a:spcAft>
              <a:buNone/>
            </a:pPr>
            <a:endParaRPr lang="en-US" kern="100" dirty="0">
              <a:effectLst/>
              <a:latin typeface="Century Schoolbook" panose="02040604050505020304" pitchFamily="18" charset="0"/>
              <a:ea typeface="Calibri" panose="020F0502020204030204" pitchFamily="34" charset="0"/>
              <a:cs typeface="Times New Roman" panose="02020603050405020304" pitchFamily="18" charset="0"/>
            </a:endParaRPr>
          </a:p>
          <a:p>
            <a:pPr>
              <a:lnSpc>
                <a:spcPct val="90000"/>
              </a:lnSpc>
            </a:pPr>
            <a:endParaRPr lang="en-US" dirty="0">
              <a:latin typeface="Century Schoolbook" panose="02040604050505020304" pitchFamily="18" charset="0"/>
            </a:endParaRP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0470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CF97-572F-3ED6-58E6-948B4756F484}"/>
              </a:ext>
            </a:extLst>
          </p:cNvPr>
          <p:cNvSpPr>
            <a:spLocks noGrp="1"/>
          </p:cNvSpPr>
          <p:nvPr>
            <p:ph type="title"/>
          </p:nvPr>
        </p:nvSpPr>
        <p:spPr>
          <a:xfrm>
            <a:off x="746160" y="156238"/>
            <a:ext cx="8596668" cy="1320800"/>
          </a:xfrm>
        </p:spPr>
        <p:txBody>
          <a:bodyPr/>
          <a:lstStyle/>
          <a:p>
            <a:r>
              <a:rPr lang="en-US" dirty="0"/>
              <a:t>Perfect Management Model For</a:t>
            </a:r>
            <a:br>
              <a:rPr lang="en-US" dirty="0"/>
            </a:br>
            <a:r>
              <a:rPr lang="en-US" dirty="0"/>
              <a:t>Attorneys With Mental Health Disorders</a:t>
            </a:r>
          </a:p>
        </p:txBody>
      </p:sp>
      <p:sp>
        <p:nvSpPr>
          <p:cNvPr id="3" name="Content Placeholder 2">
            <a:extLst>
              <a:ext uri="{FF2B5EF4-FFF2-40B4-BE49-F238E27FC236}">
                <a16:creationId xmlns:a16="http://schemas.microsoft.com/office/drawing/2014/main" id="{75C03C8F-585F-40D7-7BBC-0CE3D828F7E7}"/>
              </a:ext>
            </a:extLst>
          </p:cNvPr>
          <p:cNvSpPr>
            <a:spLocks noGrp="1"/>
          </p:cNvSpPr>
          <p:nvPr>
            <p:ph idx="1"/>
          </p:nvPr>
        </p:nvSpPr>
        <p:spPr>
          <a:xfrm>
            <a:off x="746160" y="1639480"/>
            <a:ext cx="8596668" cy="4582900"/>
          </a:xfrm>
        </p:spPr>
        <p:txBody>
          <a:bodyPr>
            <a:normAutofit fontScale="92500" lnSpcReduction="10000"/>
          </a:bodyPr>
          <a:lstStyle/>
          <a:p>
            <a:endParaRPr lang="en-US" dirty="0"/>
          </a:p>
          <a:p>
            <a:endParaRPr lang="en-US" dirty="0"/>
          </a:p>
          <a:p>
            <a:pPr marL="0" indent="0" algn="ctr">
              <a:buNone/>
            </a:pPr>
            <a:r>
              <a:rPr lang="en-US" sz="2400" dirty="0"/>
              <a:t>Problem One: Time doesn’t work that way. </a:t>
            </a:r>
          </a:p>
          <a:p>
            <a:pPr marL="0" indent="0" algn="ctr">
              <a:buNone/>
            </a:pPr>
            <a:r>
              <a:rPr lang="en-US" sz="2400" dirty="0"/>
              <a:t>Problem Two:  The Third 50% </a:t>
            </a:r>
          </a:p>
          <a:p>
            <a:pPr algn="ctr"/>
            <a:r>
              <a:rPr lang="en-US" sz="2400" dirty="0"/>
              <a:t>Large case explodes and co-lead-counsel leaves</a:t>
            </a:r>
          </a:p>
          <a:p>
            <a:pPr algn="ctr"/>
            <a:r>
              <a:rPr lang="en-US" sz="2400" dirty="0"/>
              <a:t>Personal health problems 1 and 2</a:t>
            </a:r>
          </a:p>
          <a:p>
            <a:pPr algn="ctr"/>
            <a:r>
              <a:rPr lang="en-US" sz="2400" dirty="0"/>
              <a:t>Same large case re-explodes</a:t>
            </a:r>
          </a:p>
          <a:p>
            <a:pPr algn="ctr"/>
            <a:r>
              <a:rPr lang="en-US" sz="2400" dirty="0"/>
              <a:t>Major health problem family member</a:t>
            </a:r>
          </a:p>
          <a:p>
            <a:pPr algn="ctr"/>
            <a:r>
              <a:rPr lang="en-US" sz="2400" dirty="0"/>
              <a:t>Death of other family member</a:t>
            </a:r>
          </a:p>
          <a:p>
            <a:pPr algn="ctr"/>
            <a:r>
              <a:rPr lang="en-US" sz="2400" dirty="0"/>
              <a:t>Major health problem yet another family member</a:t>
            </a:r>
          </a:p>
          <a:p>
            <a:pPr algn="ctr"/>
            <a:r>
              <a:rPr lang="en-US" sz="2400" dirty="0"/>
              <a:t>RESULT:  SYSTEM OVERLOAD</a:t>
            </a:r>
          </a:p>
          <a:p>
            <a:pPr marL="0" indent="0" algn="ctr">
              <a:buNone/>
            </a:pPr>
            <a:endParaRPr lang="en-US" dirty="0"/>
          </a:p>
          <a:p>
            <a:endParaRPr lang="en-US" dirty="0"/>
          </a:p>
        </p:txBody>
      </p:sp>
      <p:sp>
        <p:nvSpPr>
          <p:cNvPr id="5" name="TextBox 4">
            <a:extLst>
              <a:ext uri="{FF2B5EF4-FFF2-40B4-BE49-F238E27FC236}">
                <a16:creationId xmlns:a16="http://schemas.microsoft.com/office/drawing/2014/main" id="{6AC72886-F281-9392-D2DD-85374DFBE928}"/>
              </a:ext>
            </a:extLst>
          </p:cNvPr>
          <p:cNvSpPr txBox="1"/>
          <p:nvPr/>
        </p:nvSpPr>
        <p:spPr>
          <a:xfrm>
            <a:off x="746160" y="1477038"/>
            <a:ext cx="4297788" cy="923330"/>
          </a:xfrm>
          <a:prstGeom prst="rect">
            <a:avLst/>
          </a:prstGeom>
          <a:solidFill>
            <a:schemeClr val="accent4"/>
          </a:solidFill>
        </p:spPr>
        <p:txBody>
          <a:bodyPr wrap="square" rtlCol="0">
            <a:spAutoFit/>
          </a:bodyPr>
          <a:lstStyle/>
          <a:p>
            <a:r>
              <a:rPr lang="en-US" dirty="0">
                <a:solidFill>
                  <a:schemeClr val="bg1"/>
                </a:solidFill>
              </a:rPr>
              <a:t>50% Light Stuff:  Smaller Matters; Working for Other Lawyers and </a:t>
            </a:r>
            <a:r>
              <a:rPr lang="en-US" i="1" dirty="0">
                <a:solidFill>
                  <a:schemeClr val="bg1"/>
                </a:solidFill>
              </a:rPr>
              <a:t>Their </a:t>
            </a:r>
            <a:r>
              <a:rPr lang="en-US" dirty="0">
                <a:solidFill>
                  <a:schemeClr val="bg1"/>
                </a:solidFill>
              </a:rPr>
              <a:t>Clients</a:t>
            </a:r>
          </a:p>
        </p:txBody>
      </p:sp>
      <p:sp>
        <p:nvSpPr>
          <p:cNvPr id="6" name="TextBox 5">
            <a:extLst>
              <a:ext uri="{FF2B5EF4-FFF2-40B4-BE49-F238E27FC236}">
                <a16:creationId xmlns:a16="http://schemas.microsoft.com/office/drawing/2014/main" id="{52815B23-E1F0-6453-7EE2-BBA0AE54AA62}"/>
              </a:ext>
            </a:extLst>
          </p:cNvPr>
          <p:cNvSpPr txBox="1"/>
          <p:nvPr/>
        </p:nvSpPr>
        <p:spPr>
          <a:xfrm>
            <a:off x="5043948" y="1474531"/>
            <a:ext cx="4298880" cy="923330"/>
          </a:xfrm>
          <a:prstGeom prst="rect">
            <a:avLst/>
          </a:prstGeom>
          <a:solidFill>
            <a:srgbClr val="FFFF00"/>
          </a:solidFill>
        </p:spPr>
        <p:txBody>
          <a:bodyPr wrap="square" rtlCol="0">
            <a:spAutoFit/>
          </a:bodyPr>
          <a:lstStyle/>
          <a:p>
            <a:r>
              <a:rPr lang="en-US" dirty="0"/>
              <a:t>50% Heavy stuff: Lead Counsel in Large Cases for Direct Clients.</a:t>
            </a:r>
          </a:p>
          <a:p>
            <a:r>
              <a:rPr lang="en-US" dirty="0"/>
              <a:t>	</a:t>
            </a:r>
          </a:p>
        </p:txBody>
      </p:sp>
      <p:sp>
        <p:nvSpPr>
          <p:cNvPr id="7" name="TextBox 6">
            <a:extLst>
              <a:ext uri="{FF2B5EF4-FFF2-40B4-BE49-F238E27FC236}">
                <a16:creationId xmlns:a16="http://schemas.microsoft.com/office/drawing/2014/main" id="{25F02FF7-82D6-FBE1-8147-B905F0CBBAE9}"/>
              </a:ext>
            </a:extLst>
          </p:cNvPr>
          <p:cNvSpPr txBox="1"/>
          <p:nvPr/>
        </p:nvSpPr>
        <p:spPr>
          <a:xfrm>
            <a:off x="746160" y="156238"/>
            <a:ext cx="1721737" cy="584775"/>
          </a:xfrm>
          <a:prstGeom prst="rect">
            <a:avLst/>
          </a:prstGeom>
          <a:solidFill>
            <a:schemeClr val="bg2"/>
          </a:solidFill>
        </p:spPr>
        <p:txBody>
          <a:bodyPr wrap="square" rtlCol="0">
            <a:spAutoFit/>
          </a:bodyPr>
          <a:lstStyle/>
          <a:p>
            <a:r>
              <a:rPr lang="en-US" sz="3200" dirty="0"/>
              <a:t>Fantasy</a:t>
            </a:r>
          </a:p>
        </p:txBody>
      </p:sp>
      <p:sp>
        <p:nvSpPr>
          <p:cNvPr id="10" name="Rectangle 9">
            <a:extLst>
              <a:ext uri="{FF2B5EF4-FFF2-40B4-BE49-F238E27FC236}">
                <a16:creationId xmlns:a16="http://schemas.microsoft.com/office/drawing/2014/main" id="{EF7246B8-8B50-6D27-342A-23C4B17C2110}"/>
              </a:ext>
            </a:extLst>
          </p:cNvPr>
          <p:cNvSpPr/>
          <p:nvPr/>
        </p:nvSpPr>
        <p:spPr>
          <a:xfrm>
            <a:off x="4552335" y="1472024"/>
            <a:ext cx="983225" cy="923330"/>
          </a:xfrm>
          <a:prstGeom prst="rect">
            <a:avLst/>
          </a:prstGeom>
          <a:solidFill>
            <a:srgbClr val="FF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A0CEBE-9A70-0A7A-899B-F3CF0B90B4D8}"/>
              </a:ext>
            </a:extLst>
          </p:cNvPr>
          <p:cNvSpPr/>
          <p:nvPr/>
        </p:nvSpPr>
        <p:spPr>
          <a:xfrm>
            <a:off x="4060722" y="1482052"/>
            <a:ext cx="1799304" cy="923330"/>
          </a:xfrm>
          <a:prstGeom prst="rect">
            <a:avLst/>
          </a:prstGeom>
          <a:solidFill>
            <a:srgbClr val="FF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00BA50A-8236-7A83-88B1-6B46F892AE17}"/>
              </a:ext>
            </a:extLst>
          </p:cNvPr>
          <p:cNvSpPr/>
          <p:nvPr/>
        </p:nvSpPr>
        <p:spPr>
          <a:xfrm>
            <a:off x="3569109" y="1487066"/>
            <a:ext cx="2762867" cy="923330"/>
          </a:xfrm>
          <a:prstGeom prst="rect">
            <a:avLst/>
          </a:prstGeom>
          <a:solidFill>
            <a:srgbClr val="FF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899C5A-1496-83F8-DFC1-D40649D25358}"/>
              </a:ext>
            </a:extLst>
          </p:cNvPr>
          <p:cNvSpPr/>
          <p:nvPr/>
        </p:nvSpPr>
        <p:spPr>
          <a:xfrm>
            <a:off x="3077497" y="1497094"/>
            <a:ext cx="3657600" cy="923330"/>
          </a:xfrm>
          <a:prstGeom prst="rect">
            <a:avLst/>
          </a:prstGeom>
          <a:solidFill>
            <a:srgbClr val="FF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1C823E-A034-2DC1-041E-921DA581294D}"/>
              </a:ext>
            </a:extLst>
          </p:cNvPr>
          <p:cNvSpPr/>
          <p:nvPr/>
        </p:nvSpPr>
        <p:spPr>
          <a:xfrm>
            <a:off x="2605547" y="1497094"/>
            <a:ext cx="4542507" cy="923330"/>
          </a:xfrm>
          <a:prstGeom prst="rect">
            <a:avLst/>
          </a:prstGeom>
          <a:solidFill>
            <a:srgbClr val="FF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64741E5-76E4-57FF-9501-EDCBE26C6D90}"/>
              </a:ext>
            </a:extLst>
          </p:cNvPr>
          <p:cNvSpPr/>
          <p:nvPr/>
        </p:nvSpPr>
        <p:spPr>
          <a:xfrm>
            <a:off x="2172927" y="1456982"/>
            <a:ext cx="5565060" cy="923330"/>
          </a:xfrm>
          <a:prstGeom prst="rect">
            <a:avLst/>
          </a:prstGeom>
          <a:solidFill>
            <a:srgbClr val="FF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77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3" grpId="0" animBg="1"/>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9537-F3AD-40C6-8FB7-224D4EB59C6E}"/>
              </a:ext>
            </a:extLst>
          </p:cNvPr>
          <p:cNvSpPr>
            <a:spLocks noGrp="1"/>
          </p:cNvSpPr>
          <p:nvPr>
            <p:ph type="title"/>
          </p:nvPr>
        </p:nvSpPr>
        <p:spPr>
          <a:xfrm>
            <a:off x="838200" y="99589"/>
            <a:ext cx="10515600" cy="1321805"/>
          </a:xfrm>
        </p:spPr>
        <p:txBody>
          <a:bodyPr>
            <a:normAutofit/>
          </a:bodyPr>
          <a:lstStyle/>
          <a:p>
            <a:r>
              <a:rPr lang="en-US" b="1" dirty="0">
                <a:solidFill>
                  <a:schemeClr val="tx1"/>
                </a:solidFill>
                <a:latin typeface="+mn-lt"/>
              </a:rPr>
              <a:t>Mental Condition:  A Mitigating Factor In Discipline</a:t>
            </a:r>
          </a:p>
        </p:txBody>
      </p:sp>
      <p:sp>
        <p:nvSpPr>
          <p:cNvPr id="3" name="Content Placeholder 2">
            <a:extLst>
              <a:ext uri="{FF2B5EF4-FFF2-40B4-BE49-F238E27FC236}">
                <a16:creationId xmlns:a16="http://schemas.microsoft.com/office/drawing/2014/main" id="{58E66782-A466-409F-86DE-963241B01EC4}"/>
              </a:ext>
            </a:extLst>
          </p:cNvPr>
          <p:cNvSpPr>
            <a:spLocks noGrp="1"/>
          </p:cNvSpPr>
          <p:nvPr>
            <p:ph idx="1"/>
          </p:nvPr>
        </p:nvSpPr>
        <p:spPr>
          <a:xfrm>
            <a:off x="838200" y="1288027"/>
            <a:ext cx="6673645" cy="5250425"/>
          </a:xfrm>
        </p:spPr>
        <p:txBody>
          <a:bodyPr>
            <a:noAutofit/>
          </a:bodyPr>
          <a:lstStyle/>
          <a:p>
            <a:pPr marL="0" indent="0">
              <a:buNone/>
            </a:pPr>
            <a:r>
              <a:rPr lang="en-US" sz="2200" dirty="0">
                <a:solidFill>
                  <a:schemeClr val="tx1"/>
                </a:solidFill>
              </a:rPr>
              <a:t>Under ABA Standard 9.32, Mitigating factors include:  </a:t>
            </a:r>
          </a:p>
          <a:p>
            <a:pPr marL="0" indent="0">
              <a:buNone/>
            </a:pPr>
            <a:r>
              <a:rPr lang="en-US" sz="2200" dirty="0">
                <a:solidFill>
                  <a:schemeClr val="tx1"/>
                </a:solidFill>
              </a:rPr>
              <a:t>Mental disability  . . . when:  </a:t>
            </a:r>
          </a:p>
          <a:p>
            <a:pPr marL="514350" indent="-514350">
              <a:buFont typeface="+mj-lt"/>
              <a:buAutoNum type="arabicPeriod"/>
            </a:pPr>
            <a:r>
              <a:rPr lang="en-US" sz="2200" dirty="0">
                <a:solidFill>
                  <a:schemeClr val="tx1"/>
                </a:solidFill>
              </a:rPr>
              <a:t>there is medical evidence that the respondent is affected by a . . .mental disability; </a:t>
            </a:r>
          </a:p>
          <a:p>
            <a:pPr marL="514350" indent="-514350">
              <a:buFont typeface="+mj-lt"/>
              <a:buAutoNum type="arabicPeriod"/>
            </a:pPr>
            <a:r>
              <a:rPr lang="en-US" sz="2200" dirty="0">
                <a:solidFill>
                  <a:schemeClr val="tx1"/>
                </a:solidFill>
              </a:rPr>
              <a:t>the . . . mental disability caused the misconduct; </a:t>
            </a:r>
          </a:p>
          <a:p>
            <a:pPr marL="514350" indent="-514350">
              <a:buFont typeface="+mj-lt"/>
              <a:buAutoNum type="arabicPeriod"/>
            </a:pPr>
            <a:r>
              <a:rPr lang="en-US" sz="2200" dirty="0">
                <a:solidFill>
                  <a:schemeClr val="tx1"/>
                </a:solidFill>
              </a:rPr>
              <a:t>the respondent's recovery from the . . .mental disability is demonstrated by a meaningful and sustained period of successful rehabilitation; and </a:t>
            </a:r>
          </a:p>
          <a:p>
            <a:pPr marL="514350" indent="-514350">
              <a:buFont typeface="+mj-lt"/>
              <a:buAutoNum type="arabicPeriod"/>
            </a:pPr>
            <a:r>
              <a:rPr lang="en-US" sz="2200" dirty="0">
                <a:solidFill>
                  <a:schemeClr val="tx1"/>
                </a:solidFill>
              </a:rPr>
              <a:t>the recovery arrested the misconduct and recurrence of that misconduct is unlikely</a:t>
            </a:r>
          </a:p>
          <a:p>
            <a:pPr marL="0" indent="0">
              <a:buNone/>
            </a:pPr>
            <a:r>
              <a:rPr lang="en-US" sz="2200" b="1" i="1" cap="small" dirty="0">
                <a:solidFill>
                  <a:schemeClr val="tx1"/>
                </a:solidFill>
              </a:rPr>
              <a:t>										</a:t>
            </a:r>
            <a:endParaRPr lang="en-US" sz="2200" dirty="0">
              <a:solidFill>
                <a:schemeClr val="tx1"/>
              </a:solidFill>
              <a:latin typeface="Century Schoolbook" panose="02040604050505020304" pitchFamily="18" charset="0"/>
            </a:endParaRPr>
          </a:p>
        </p:txBody>
      </p:sp>
      <p:sp>
        <p:nvSpPr>
          <p:cNvPr id="4" name="Rectangle 3">
            <a:extLst>
              <a:ext uri="{FF2B5EF4-FFF2-40B4-BE49-F238E27FC236}">
                <a16:creationId xmlns:a16="http://schemas.microsoft.com/office/drawing/2014/main" id="{926730ED-54F1-80CB-F528-BF7975E9C285}"/>
              </a:ext>
            </a:extLst>
          </p:cNvPr>
          <p:cNvSpPr/>
          <p:nvPr/>
        </p:nvSpPr>
        <p:spPr>
          <a:xfrm>
            <a:off x="0" y="0"/>
            <a:ext cx="12127345" cy="6858000"/>
          </a:xfrm>
          <a:prstGeom prst="rect">
            <a:avLst/>
          </a:prstGeom>
          <a:noFill/>
          <a:ln w="161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633EAC7-BE7E-3083-493A-BBAC3F6740AF}"/>
              </a:ext>
            </a:extLst>
          </p:cNvPr>
          <p:cNvPicPr>
            <a:picLocks noChangeAspect="1"/>
          </p:cNvPicPr>
          <p:nvPr/>
        </p:nvPicPr>
        <p:blipFill>
          <a:blip r:embed="rId2"/>
          <a:stretch>
            <a:fillRect/>
          </a:stretch>
        </p:blipFill>
        <p:spPr>
          <a:xfrm>
            <a:off x="8083966" y="1635146"/>
            <a:ext cx="2751183" cy="3777488"/>
          </a:xfrm>
          <a:prstGeom prst="rect">
            <a:avLst/>
          </a:prstGeom>
        </p:spPr>
      </p:pic>
    </p:spTree>
    <p:extLst>
      <p:ext uri="{BB962C8B-B14F-4D97-AF65-F5344CB8AC3E}">
        <p14:creationId xmlns:p14="http://schemas.microsoft.com/office/powerpoint/2010/main" val="296755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5C9693-2D93-14DC-9C47-6291828C5487}"/>
              </a:ext>
            </a:extLst>
          </p:cNvPr>
          <p:cNvPicPr>
            <a:picLocks noChangeAspect="1"/>
          </p:cNvPicPr>
          <p:nvPr/>
        </p:nvPicPr>
        <p:blipFill>
          <a:blip r:embed="rId2"/>
          <a:stretch>
            <a:fillRect/>
          </a:stretch>
        </p:blipFill>
        <p:spPr>
          <a:xfrm>
            <a:off x="530943" y="2320142"/>
            <a:ext cx="2876982" cy="4131606"/>
          </a:xfrm>
          <a:prstGeom prst="rect">
            <a:avLst/>
          </a:prstGeom>
        </p:spPr>
      </p:pic>
      <p:pic>
        <p:nvPicPr>
          <p:cNvPr id="7" name="Picture 6">
            <a:extLst>
              <a:ext uri="{FF2B5EF4-FFF2-40B4-BE49-F238E27FC236}">
                <a16:creationId xmlns:a16="http://schemas.microsoft.com/office/drawing/2014/main" id="{EE83068F-FE3B-D3BC-4698-40DE136070D1}"/>
              </a:ext>
            </a:extLst>
          </p:cNvPr>
          <p:cNvPicPr>
            <a:picLocks noChangeAspect="1"/>
          </p:cNvPicPr>
          <p:nvPr/>
        </p:nvPicPr>
        <p:blipFill>
          <a:blip r:embed="rId3"/>
          <a:stretch>
            <a:fillRect/>
          </a:stretch>
        </p:blipFill>
        <p:spPr>
          <a:xfrm>
            <a:off x="0" y="0"/>
            <a:ext cx="4332184" cy="2197037"/>
          </a:xfrm>
          <a:prstGeom prst="rect">
            <a:avLst/>
          </a:prstGeom>
        </p:spPr>
      </p:pic>
      <p:pic>
        <p:nvPicPr>
          <p:cNvPr id="9" name="Picture 8">
            <a:extLst>
              <a:ext uri="{FF2B5EF4-FFF2-40B4-BE49-F238E27FC236}">
                <a16:creationId xmlns:a16="http://schemas.microsoft.com/office/drawing/2014/main" id="{F5BCE79A-5238-8C77-F478-2D1E41450AB4}"/>
              </a:ext>
            </a:extLst>
          </p:cNvPr>
          <p:cNvPicPr>
            <a:picLocks noChangeAspect="1"/>
          </p:cNvPicPr>
          <p:nvPr/>
        </p:nvPicPr>
        <p:blipFill>
          <a:blip r:embed="rId4"/>
          <a:stretch>
            <a:fillRect/>
          </a:stretch>
        </p:blipFill>
        <p:spPr>
          <a:xfrm>
            <a:off x="3589664" y="2258589"/>
            <a:ext cx="8145552" cy="2628043"/>
          </a:xfrm>
          <a:prstGeom prst="rect">
            <a:avLst/>
          </a:prstGeom>
        </p:spPr>
      </p:pic>
    </p:spTree>
    <p:extLst>
      <p:ext uri="{BB962C8B-B14F-4D97-AF65-F5344CB8AC3E}">
        <p14:creationId xmlns:p14="http://schemas.microsoft.com/office/powerpoint/2010/main" val="39519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6F9F37F-22F7-A9F1-2C6F-E6E5AB83DE1D}"/>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 name="Rectangle 19">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93528F3-EFCB-4F9C-AC6F-A130BC6FAC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433639C4-7BA8-46BF-B77F-C44F350F8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B4FA542-2523-4BD8-BCF7-09F23BB6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DC937BF-4C1E-4507-B43D-0C7644CAE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47E376DE-2C96-4763-AD42-01D60C2B0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B158AF34-A9BC-4D79-9525-2D355954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9C7FAAF9-2552-422D-846A-3ADC4AD46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AE9C7168-E636-4C02-96D2-6D5824035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EFA004EC-0377-4ED7-AA13-B901F5D0B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7874CAB0-23F6-4DCB-B2FB-6ABE95AA5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8024AF93-149D-4CDC-9A3F-5B87F347D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ext Placeholder 2">
            <a:extLst>
              <a:ext uri="{FF2B5EF4-FFF2-40B4-BE49-F238E27FC236}">
                <a16:creationId xmlns:a16="http://schemas.microsoft.com/office/drawing/2014/main" id="{19CEAD7E-851A-12CC-B9A3-AC60EAC3FBFB}"/>
              </a:ext>
            </a:extLst>
          </p:cNvPr>
          <p:cNvSpPr>
            <a:spLocks noGrp="1"/>
          </p:cNvSpPr>
          <p:nvPr>
            <p:ph type="body" idx="1"/>
          </p:nvPr>
        </p:nvSpPr>
        <p:spPr>
          <a:xfrm>
            <a:off x="1507067" y="4050833"/>
            <a:ext cx="7766936" cy="1096899"/>
          </a:xfrm>
        </p:spPr>
        <p:txBody>
          <a:bodyPr vert="horz" lIns="91440" tIns="45720" rIns="91440" bIns="45720" rtlCol="0" anchor="t">
            <a:normAutofit/>
          </a:bodyPr>
          <a:lstStyle/>
          <a:p>
            <a:pPr algn="r"/>
            <a:endParaRPr lang="en-US" sz="1800">
              <a:solidFill>
                <a:srgbClr val="FFFFFF"/>
              </a:solidFill>
            </a:endParaRPr>
          </a:p>
        </p:txBody>
      </p:sp>
      <p:sp>
        <p:nvSpPr>
          <p:cNvPr id="2" name="Title 1">
            <a:extLst>
              <a:ext uri="{FF2B5EF4-FFF2-40B4-BE49-F238E27FC236}">
                <a16:creationId xmlns:a16="http://schemas.microsoft.com/office/drawing/2014/main" id="{F2851705-A8E0-1F6D-7775-A60C3F00246C}"/>
              </a:ext>
            </a:extLst>
          </p:cNvPr>
          <p:cNvSpPr>
            <a:spLocks noGrp="1"/>
          </p:cNvSpPr>
          <p:nvPr>
            <p:ph type="title"/>
          </p:nvPr>
        </p:nvSpPr>
        <p:spPr>
          <a:xfrm>
            <a:off x="1016624" y="2404534"/>
            <a:ext cx="8583643" cy="1646302"/>
          </a:xfrm>
        </p:spPr>
        <p:txBody>
          <a:bodyPr vert="horz" lIns="91440" tIns="45720" rIns="91440" bIns="45720" rtlCol="0" anchor="b">
            <a:noAutofit/>
          </a:bodyPr>
          <a:lstStyle/>
          <a:p>
            <a:pPr algn="r">
              <a:lnSpc>
                <a:spcPct val="90000"/>
              </a:lnSpc>
            </a:pPr>
            <a:r>
              <a:rPr lang="en-US" sz="4400" dirty="0">
                <a:solidFill>
                  <a:srgbClr val="FFFFFF"/>
                </a:solidFill>
              </a:rPr>
              <a:t>The Rules</a:t>
            </a:r>
            <a:br>
              <a:rPr lang="en-US" sz="4400" dirty="0">
                <a:solidFill>
                  <a:srgbClr val="FFFFFF"/>
                </a:solidFill>
              </a:rPr>
            </a:br>
            <a:r>
              <a:rPr lang="en-US" sz="4400" dirty="0">
                <a:solidFill>
                  <a:srgbClr val="FFFFFF"/>
                </a:solidFill>
              </a:rPr>
              <a:t>When Someone Else Is The Issue</a:t>
            </a:r>
          </a:p>
        </p:txBody>
      </p:sp>
    </p:spTree>
    <p:extLst>
      <p:ext uri="{BB962C8B-B14F-4D97-AF65-F5344CB8AC3E}">
        <p14:creationId xmlns:p14="http://schemas.microsoft.com/office/powerpoint/2010/main" val="2904466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BAE7D7-7590-4F4C-B9BC-1D7CFB838652}"/>
              </a:ext>
            </a:extLst>
          </p:cNvPr>
          <p:cNvSpPr>
            <a:spLocks noGrp="1"/>
          </p:cNvSpPr>
          <p:nvPr>
            <p:ph type="title"/>
          </p:nvPr>
        </p:nvSpPr>
        <p:spPr>
          <a:xfrm>
            <a:off x="838200" y="18255"/>
            <a:ext cx="10515600" cy="868153"/>
          </a:xfrm>
        </p:spPr>
        <p:txBody>
          <a:bodyPr>
            <a:normAutofit/>
          </a:bodyPr>
          <a:lstStyle/>
          <a:p>
            <a:r>
              <a:rPr lang="en-US" dirty="0">
                <a:latin typeface="Century Schoolbook" panose="02040604050505020304" pitchFamily="18" charset="0"/>
              </a:rPr>
              <a:t>Reporting Ethical Issues</a:t>
            </a:r>
          </a:p>
        </p:txBody>
      </p:sp>
      <p:sp>
        <p:nvSpPr>
          <p:cNvPr id="6" name="Content Placeholder 5">
            <a:extLst>
              <a:ext uri="{FF2B5EF4-FFF2-40B4-BE49-F238E27FC236}">
                <a16:creationId xmlns:a16="http://schemas.microsoft.com/office/drawing/2014/main" id="{C0E79E3D-7515-82C8-E5BC-FE54C723B84F}"/>
              </a:ext>
            </a:extLst>
          </p:cNvPr>
          <p:cNvSpPr>
            <a:spLocks noGrp="1"/>
          </p:cNvSpPr>
          <p:nvPr>
            <p:ph idx="1"/>
          </p:nvPr>
        </p:nvSpPr>
        <p:spPr>
          <a:xfrm>
            <a:off x="869302" y="886408"/>
            <a:ext cx="10515600" cy="5154954"/>
          </a:xfrm>
        </p:spPr>
        <p:txBody>
          <a:bodyPr>
            <a:noAutofit/>
          </a:bodyPr>
          <a:lstStyle/>
          <a:p>
            <a:r>
              <a:rPr lang="en-US" sz="2800" dirty="0">
                <a:latin typeface="Century Schoolbook" panose="02040604050505020304" pitchFamily="18" charset="0"/>
              </a:rPr>
              <a:t>Rule 8.3: A lawyer who </a:t>
            </a:r>
            <a:r>
              <a:rPr lang="en-US" sz="2800" dirty="0">
                <a:highlight>
                  <a:srgbClr val="FFFF00"/>
                </a:highlight>
                <a:latin typeface="Century Schoolbook" panose="02040604050505020304" pitchFamily="18" charset="0"/>
              </a:rPr>
              <a:t>knows</a:t>
            </a:r>
            <a:r>
              <a:rPr lang="en-US" sz="2800" dirty="0">
                <a:latin typeface="Century Schoolbook" panose="02040604050505020304" pitchFamily="18" charset="0"/>
              </a:rPr>
              <a:t> that another lawyer has committed a violation of the Rules of Professional Conduct that raises a </a:t>
            </a:r>
            <a:r>
              <a:rPr lang="en-US" sz="2800" dirty="0">
                <a:highlight>
                  <a:srgbClr val="FFFF00"/>
                </a:highlight>
                <a:latin typeface="Century Schoolbook" panose="02040604050505020304" pitchFamily="18" charset="0"/>
              </a:rPr>
              <a:t>substantial</a:t>
            </a:r>
            <a:r>
              <a:rPr lang="en-US" sz="2800" dirty="0">
                <a:latin typeface="Century Schoolbook" panose="02040604050505020304" pitchFamily="18" charset="0"/>
              </a:rPr>
              <a:t> </a:t>
            </a:r>
            <a:r>
              <a:rPr lang="en-US" sz="2800" dirty="0">
                <a:highlight>
                  <a:srgbClr val="FFFF00"/>
                </a:highlight>
                <a:latin typeface="Century Schoolbook" panose="02040604050505020304" pitchFamily="18" charset="0"/>
              </a:rPr>
              <a:t>question</a:t>
            </a:r>
            <a:r>
              <a:rPr lang="en-US" sz="2800" dirty="0">
                <a:latin typeface="Century Schoolbook" panose="02040604050505020304" pitchFamily="18" charset="0"/>
              </a:rPr>
              <a:t> as to that lawyer's honesty, trustworthiness or fitness as a lawyer in other respects, </a:t>
            </a:r>
            <a:r>
              <a:rPr lang="en-US" sz="2800" dirty="0">
                <a:highlight>
                  <a:srgbClr val="FFFF00"/>
                </a:highlight>
                <a:latin typeface="Century Schoolbook" panose="02040604050505020304" pitchFamily="18" charset="0"/>
              </a:rPr>
              <a:t>shall inform </a:t>
            </a:r>
            <a:r>
              <a:rPr lang="en-US" sz="2800" dirty="0">
                <a:latin typeface="Century Schoolbook" panose="02040604050505020304" pitchFamily="18" charset="0"/>
              </a:rPr>
              <a:t>the appropriate professional authority. </a:t>
            </a:r>
          </a:p>
          <a:p>
            <a:r>
              <a:rPr lang="en-US" sz="2800" dirty="0">
                <a:latin typeface="Century Schoolbook" panose="02040604050505020304" pitchFamily="18" charset="0"/>
              </a:rPr>
              <a:t>“Should inform” in these jurisdictions:  GA, WA.</a:t>
            </a:r>
          </a:p>
          <a:p>
            <a:pPr lvl="1"/>
            <a:r>
              <a:rPr lang="en-US" sz="2800" dirty="0">
                <a:latin typeface="Century Schoolbook" panose="02040604050505020304" pitchFamily="18" charset="0"/>
              </a:rPr>
              <a:t>Also in Georgia “There is no disciplinary penalty for a violation of this Rule. “</a:t>
            </a:r>
          </a:p>
          <a:p>
            <a:r>
              <a:rPr lang="en-US" sz="2800" dirty="0">
                <a:latin typeface="Century Schoolbook" panose="02040604050505020304" pitchFamily="18" charset="0"/>
              </a:rPr>
              <a:t>It is “unless the lawyer reasonably believes that the misconduct has been or will otherwise be reported” in AK </a:t>
            </a:r>
          </a:p>
        </p:txBody>
      </p:sp>
      <p:sp>
        <p:nvSpPr>
          <p:cNvPr id="7" name="Rectangle 6">
            <a:extLst>
              <a:ext uri="{FF2B5EF4-FFF2-40B4-BE49-F238E27FC236}">
                <a16:creationId xmlns:a16="http://schemas.microsoft.com/office/drawing/2014/main" id="{381E56B4-5CFB-4AE9-A009-ADEF06461A33}"/>
              </a:ext>
            </a:extLst>
          </p:cNvPr>
          <p:cNvSpPr/>
          <p:nvPr/>
        </p:nvSpPr>
        <p:spPr>
          <a:xfrm>
            <a:off x="0" y="0"/>
            <a:ext cx="12192000" cy="6858000"/>
          </a:xfrm>
          <a:prstGeom prst="rect">
            <a:avLst/>
          </a:prstGeom>
          <a:noFill/>
          <a:ln w="1270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Schoolbook" panose="02040604050505020304" pitchFamily="18" charset="0"/>
            </a:endParaRPr>
          </a:p>
        </p:txBody>
      </p:sp>
    </p:spTree>
    <p:extLst>
      <p:ext uri="{BB962C8B-B14F-4D97-AF65-F5344CB8AC3E}">
        <p14:creationId xmlns:p14="http://schemas.microsoft.com/office/powerpoint/2010/main" val="1777259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B9A1074-AF5A-4B4E-BE99-6140C3558AE4}"/>
              </a:ext>
            </a:extLst>
          </p:cNvPr>
          <p:cNvSpPr txBox="1">
            <a:spLocks/>
          </p:cNvSpPr>
          <p:nvPr/>
        </p:nvSpPr>
        <p:spPr>
          <a:xfrm>
            <a:off x="609600" y="1828800"/>
            <a:ext cx="10972800" cy="4267200"/>
          </a:xfrm>
          <a:prstGeom prst="rect">
            <a:avLst/>
          </a:prstGeom>
          <a:ln>
            <a:noFill/>
          </a:ln>
        </p:spPr>
        <p:txBody>
          <a:bodyPr/>
          <a:lstStyle>
            <a:lvl1pPr marL="320040" indent="-320040" algn="l" rtl="0" eaLnBrk="1" fontAlgn="base" hangingPunct="1">
              <a:lnSpc>
                <a:spcPts val="2800"/>
              </a:lnSpc>
              <a:spcBef>
                <a:spcPts val="600"/>
              </a:spcBef>
              <a:spcAft>
                <a:spcPct val="0"/>
              </a:spcAft>
              <a:buClr>
                <a:srgbClr val="E04E39"/>
              </a:buClr>
              <a:buFont typeface="Wingdings" pitchFamily="2" charset="2"/>
              <a:buChar char="§"/>
              <a:defRPr sz="2400" kern="1200" spc="100" baseline="0">
                <a:solidFill>
                  <a:srgbClr val="000000"/>
                </a:solidFill>
                <a:latin typeface="+mj-lt"/>
                <a:ea typeface="Segoe UI" pitchFamily="34" charset="0"/>
                <a:cs typeface="Calibri" pitchFamily="34" charset="0"/>
              </a:defRPr>
            </a:lvl1pPr>
            <a:lvl2pPr marL="685800" indent="-365760" algn="l" rtl="0" eaLnBrk="1" fontAlgn="base" hangingPunct="1">
              <a:lnSpc>
                <a:spcPts val="2200"/>
              </a:lnSpc>
              <a:spcBef>
                <a:spcPts val="400"/>
              </a:spcBef>
              <a:spcAft>
                <a:spcPct val="0"/>
              </a:spcAft>
              <a:buFont typeface="Calibri" pitchFamily="34" charset="0"/>
              <a:buChar char="—"/>
              <a:defRPr sz="1800" kern="1200" spc="100" baseline="0">
                <a:solidFill>
                  <a:srgbClr val="000000"/>
                </a:solidFill>
                <a:latin typeface="+mj-lt"/>
                <a:ea typeface="Segoe UI" pitchFamily="34" charset="0"/>
                <a:cs typeface="Calibri" pitchFamily="34" charset="0"/>
              </a:defRPr>
            </a:lvl2pPr>
            <a:lvl3pPr marL="914400" indent="-228600" algn="l" rtl="0" eaLnBrk="1" fontAlgn="base" hangingPunct="1">
              <a:lnSpc>
                <a:spcPts val="1800"/>
              </a:lnSpc>
              <a:spcBef>
                <a:spcPts val="300"/>
              </a:spcBef>
              <a:spcAft>
                <a:spcPct val="0"/>
              </a:spcAft>
              <a:buFont typeface="Calibri" pitchFamily="34" charset="0"/>
              <a:buChar char="•"/>
              <a:defRPr sz="1400" kern="1200" spc="100" baseline="0">
                <a:solidFill>
                  <a:srgbClr val="000000"/>
                </a:solidFill>
                <a:latin typeface="+mj-lt"/>
                <a:ea typeface="Segoe UI" pitchFamily="34" charset="0"/>
                <a:cs typeface="Calibri" pitchFamily="34" charset="0"/>
              </a:defRPr>
            </a:lvl3pPr>
            <a:lvl4pPr marL="118872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4pPr>
            <a:lvl5pPr marL="146304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200" dirty="0"/>
          </a:p>
        </p:txBody>
      </p:sp>
      <p:sp>
        <p:nvSpPr>
          <p:cNvPr id="5" name="Rectangle 4">
            <a:extLst>
              <a:ext uri="{FF2B5EF4-FFF2-40B4-BE49-F238E27FC236}">
                <a16:creationId xmlns:a16="http://schemas.microsoft.com/office/drawing/2014/main" id="{6620A17C-7497-46F6-83D8-9FEE90C3D1C7}"/>
              </a:ext>
            </a:extLst>
          </p:cNvPr>
          <p:cNvSpPr/>
          <p:nvPr/>
        </p:nvSpPr>
        <p:spPr>
          <a:xfrm>
            <a:off x="254000" y="820247"/>
            <a:ext cx="11633200" cy="5293757"/>
          </a:xfrm>
          <a:prstGeom prst="rect">
            <a:avLst/>
          </a:prstGeom>
          <a:ln>
            <a:noFill/>
          </a:ln>
        </p:spPr>
        <p:txBody>
          <a:bodyPr wrap="square">
            <a:spAutoFit/>
          </a:bodyPr>
          <a:lstStyle/>
          <a:p>
            <a:r>
              <a:rPr lang="en-US" sz="2600" dirty="0">
                <a:solidFill>
                  <a:schemeClr val="bg1"/>
                </a:solidFill>
                <a:latin typeface="Century Schoolbook" panose="02040604050505020304" pitchFamily="18" charset="0"/>
                <a:cs typeface="Calibri" panose="020F0502020204030204" pitchFamily="34" charset="0"/>
              </a:rPr>
              <a:t>(a) A partner [or other firm leaders] shall make reasonable efforts </a:t>
            </a:r>
            <a:r>
              <a:rPr lang="en-US" sz="2600" dirty="0">
                <a:solidFill>
                  <a:schemeClr val="bg1"/>
                </a:solidFill>
                <a:highlight>
                  <a:srgbClr val="FFFF00"/>
                </a:highlight>
                <a:latin typeface="Century Schoolbook" panose="02040604050505020304" pitchFamily="18" charset="0"/>
                <a:cs typeface="Calibri" panose="020F0502020204030204" pitchFamily="34" charset="0"/>
              </a:rPr>
              <a:t>to ensure that the firm has in effect measures giving reasonable assurance </a:t>
            </a:r>
            <a:r>
              <a:rPr lang="en-US" sz="2600" dirty="0">
                <a:solidFill>
                  <a:schemeClr val="bg1"/>
                </a:solidFill>
                <a:latin typeface="Century Schoolbook" panose="02040604050505020304" pitchFamily="18" charset="0"/>
                <a:cs typeface="Calibri" panose="020F0502020204030204" pitchFamily="34" charset="0"/>
              </a:rPr>
              <a:t>that all lawyers in the firm conform to the Rules of Professional Conduct.</a:t>
            </a:r>
          </a:p>
          <a:p>
            <a:r>
              <a:rPr lang="en-US" sz="2600" dirty="0">
                <a:solidFill>
                  <a:schemeClr val="bg1"/>
                </a:solidFill>
                <a:latin typeface="Century Schoolbook" panose="02040604050505020304" pitchFamily="18" charset="0"/>
                <a:cs typeface="Calibri" panose="020F0502020204030204" pitchFamily="34" charset="0"/>
              </a:rPr>
              <a:t>(b) A lawyer having </a:t>
            </a:r>
            <a:r>
              <a:rPr lang="en-US" sz="2600" dirty="0">
                <a:solidFill>
                  <a:schemeClr val="bg1"/>
                </a:solidFill>
                <a:highlight>
                  <a:srgbClr val="FFFF00"/>
                </a:highlight>
                <a:latin typeface="Century Schoolbook" panose="02040604050505020304" pitchFamily="18" charset="0"/>
                <a:cs typeface="Calibri" panose="020F0502020204030204" pitchFamily="34" charset="0"/>
              </a:rPr>
              <a:t>direct supervisory authority </a:t>
            </a:r>
            <a:r>
              <a:rPr lang="en-US" sz="2600" dirty="0">
                <a:solidFill>
                  <a:schemeClr val="bg1"/>
                </a:solidFill>
                <a:latin typeface="Century Schoolbook" panose="02040604050505020304" pitchFamily="18" charset="0"/>
                <a:cs typeface="Calibri" panose="020F0502020204030204" pitchFamily="34" charset="0"/>
              </a:rPr>
              <a:t>over another lawyer shall </a:t>
            </a:r>
            <a:r>
              <a:rPr lang="en-US" sz="2600" dirty="0">
                <a:solidFill>
                  <a:schemeClr val="bg1"/>
                </a:solidFill>
                <a:highlight>
                  <a:srgbClr val="FFFF00"/>
                </a:highlight>
                <a:latin typeface="Century Schoolbook" panose="02040604050505020304" pitchFamily="18" charset="0"/>
                <a:cs typeface="Calibri" panose="020F0502020204030204" pitchFamily="34" charset="0"/>
              </a:rPr>
              <a:t>make reasonable efforts </a:t>
            </a:r>
            <a:r>
              <a:rPr lang="en-US" sz="2600" dirty="0">
                <a:solidFill>
                  <a:schemeClr val="bg1"/>
                </a:solidFill>
                <a:latin typeface="Century Schoolbook" panose="02040604050505020304" pitchFamily="18" charset="0"/>
                <a:cs typeface="Calibri" panose="020F0502020204030204" pitchFamily="34" charset="0"/>
              </a:rPr>
              <a:t>to ensure that the other lawyer conforms to the Rules of Professional Conduct.</a:t>
            </a:r>
          </a:p>
          <a:p>
            <a:r>
              <a:rPr lang="en-US" sz="2600" dirty="0">
                <a:solidFill>
                  <a:schemeClr val="bg1"/>
                </a:solidFill>
                <a:latin typeface="Century Schoolbook" panose="02040604050505020304" pitchFamily="18" charset="0"/>
                <a:cs typeface="Calibri" panose="020F0502020204030204" pitchFamily="34" charset="0"/>
              </a:rPr>
              <a:t>(c) A lawyer shall be responsible for another lawyer's violation of the Rules of Professional Conduct if:</a:t>
            </a:r>
          </a:p>
          <a:p>
            <a:r>
              <a:rPr lang="en-US" sz="2600" dirty="0">
                <a:solidFill>
                  <a:schemeClr val="bg1"/>
                </a:solidFill>
                <a:latin typeface="Century Schoolbook" panose="02040604050505020304" pitchFamily="18" charset="0"/>
                <a:cs typeface="Calibri" panose="020F0502020204030204" pitchFamily="34" charset="0"/>
              </a:rPr>
              <a:t>	. . . (2) the lawyer is a partner or has comparable managerial authority in the law firm in which the other lawyer practices, or has direct supervisory authority over the other lawyer, and </a:t>
            </a:r>
            <a:r>
              <a:rPr lang="en-US" sz="2600" dirty="0">
                <a:solidFill>
                  <a:schemeClr val="bg1"/>
                </a:solidFill>
                <a:highlight>
                  <a:srgbClr val="FFFF00"/>
                </a:highlight>
                <a:latin typeface="Century Schoolbook" panose="02040604050505020304" pitchFamily="18" charset="0"/>
                <a:cs typeface="Calibri" panose="020F0502020204030204" pitchFamily="34" charset="0"/>
              </a:rPr>
              <a:t>knows of the conduct at a time when its consequences can be avoided or mitigated but fails to take reasonable remedial action</a:t>
            </a:r>
            <a:r>
              <a:rPr lang="en-US" sz="2600" dirty="0">
                <a:solidFill>
                  <a:schemeClr val="bg1"/>
                </a:solidFill>
                <a:latin typeface="Century Schoolbook" panose="02040604050505020304" pitchFamily="18" charset="0"/>
                <a:cs typeface="Calibri" panose="020F0502020204030204" pitchFamily="34" charset="0"/>
              </a:rPr>
              <a:t>.</a:t>
            </a:r>
          </a:p>
        </p:txBody>
      </p:sp>
      <p:sp>
        <p:nvSpPr>
          <p:cNvPr id="7" name="Rectangle 6">
            <a:extLst>
              <a:ext uri="{FF2B5EF4-FFF2-40B4-BE49-F238E27FC236}">
                <a16:creationId xmlns:a16="http://schemas.microsoft.com/office/drawing/2014/main" id="{3DA65475-7E8E-438D-9AD9-0B822F792A62}"/>
              </a:ext>
            </a:extLst>
          </p:cNvPr>
          <p:cNvSpPr/>
          <p:nvPr/>
        </p:nvSpPr>
        <p:spPr>
          <a:xfrm>
            <a:off x="0" y="-40640"/>
            <a:ext cx="12192000" cy="685800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Schoolbook" panose="02040604050505020304" pitchFamily="18" charset="0"/>
            </a:endParaRPr>
          </a:p>
        </p:txBody>
      </p:sp>
      <p:sp>
        <p:nvSpPr>
          <p:cNvPr id="8" name="Text Placeholder 7">
            <a:extLst>
              <a:ext uri="{FF2B5EF4-FFF2-40B4-BE49-F238E27FC236}">
                <a16:creationId xmlns:a16="http://schemas.microsoft.com/office/drawing/2014/main" id="{1FD4313D-0246-44D0-87A9-0C3AD183F5CB}"/>
              </a:ext>
            </a:extLst>
          </p:cNvPr>
          <p:cNvSpPr>
            <a:spLocks noGrp="1"/>
          </p:cNvSpPr>
          <p:nvPr>
            <p:ph type="body" sz="quarter" idx="14"/>
          </p:nvPr>
        </p:nvSpPr>
        <p:spPr/>
        <p:txBody>
          <a:bodyPr>
            <a:noAutofit/>
          </a:bodyPr>
          <a:lstStyle/>
          <a:p>
            <a:r>
              <a:rPr lang="en-US" sz="4400" dirty="0">
                <a:solidFill>
                  <a:schemeClr val="bg1"/>
                </a:solidFill>
                <a:latin typeface="Century Schoolbook" panose="02040604050505020304" pitchFamily="18" charset="0"/>
              </a:rPr>
              <a:t>Rule 5.1 – For the Bosses</a:t>
            </a:r>
          </a:p>
        </p:txBody>
      </p:sp>
    </p:spTree>
    <p:extLst>
      <p:ext uri="{BB962C8B-B14F-4D97-AF65-F5344CB8AC3E}">
        <p14:creationId xmlns:p14="http://schemas.microsoft.com/office/powerpoint/2010/main" val="299421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59837" y="238263"/>
            <a:ext cx="10972800" cy="384048"/>
          </a:xfrm>
        </p:spPr>
        <p:txBody>
          <a:bodyPr>
            <a:noAutofit/>
          </a:bodyPr>
          <a:lstStyle/>
          <a:p>
            <a:r>
              <a:rPr lang="en-US" sz="3600" dirty="0">
                <a:solidFill>
                  <a:schemeClr val="bg1"/>
                </a:solidFill>
                <a:latin typeface="Century Schoolbook" panose="02040604050505020304" pitchFamily="18" charset="0"/>
              </a:rPr>
              <a:t>Rule 5.1 – Comment 2</a:t>
            </a:r>
          </a:p>
        </p:txBody>
      </p:sp>
      <p:sp>
        <p:nvSpPr>
          <p:cNvPr id="4" name="Content Placeholder 2">
            <a:extLst>
              <a:ext uri="{FF2B5EF4-FFF2-40B4-BE49-F238E27FC236}">
                <a16:creationId xmlns:a16="http://schemas.microsoft.com/office/drawing/2014/main" id="{7B9A1074-AF5A-4B4E-BE99-6140C3558AE4}"/>
              </a:ext>
            </a:extLst>
          </p:cNvPr>
          <p:cNvSpPr txBox="1">
            <a:spLocks/>
          </p:cNvSpPr>
          <p:nvPr/>
        </p:nvSpPr>
        <p:spPr>
          <a:xfrm>
            <a:off x="609600" y="1828800"/>
            <a:ext cx="10972800" cy="4267200"/>
          </a:xfrm>
          <a:prstGeom prst="rect">
            <a:avLst/>
          </a:prstGeom>
        </p:spPr>
        <p:txBody>
          <a:bodyPr/>
          <a:lstStyle>
            <a:lvl1pPr marL="320040" indent="-320040" algn="l" rtl="0" eaLnBrk="1" fontAlgn="base" hangingPunct="1">
              <a:lnSpc>
                <a:spcPts val="2800"/>
              </a:lnSpc>
              <a:spcBef>
                <a:spcPts val="600"/>
              </a:spcBef>
              <a:spcAft>
                <a:spcPct val="0"/>
              </a:spcAft>
              <a:buClr>
                <a:srgbClr val="E04E39"/>
              </a:buClr>
              <a:buFont typeface="Wingdings" pitchFamily="2" charset="2"/>
              <a:buChar char="§"/>
              <a:defRPr sz="2400" kern="1200" spc="100" baseline="0">
                <a:solidFill>
                  <a:srgbClr val="000000"/>
                </a:solidFill>
                <a:latin typeface="+mj-lt"/>
                <a:ea typeface="Segoe UI" pitchFamily="34" charset="0"/>
                <a:cs typeface="Calibri" pitchFamily="34" charset="0"/>
              </a:defRPr>
            </a:lvl1pPr>
            <a:lvl2pPr marL="685800" indent="-365760" algn="l" rtl="0" eaLnBrk="1" fontAlgn="base" hangingPunct="1">
              <a:lnSpc>
                <a:spcPts val="2200"/>
              </a:lnSpc>
              <a:spcBef>
                <a:spcPts val="400"/>
              </a:spcBef>
              <a:spcAft>
                <a:spcPct val="0"/>
              </a:spcAft>
              <a:buFont typeface="Calibri" pitchFamily="34" charset="0"/>
              <a:buChar char="—"/>
              <a:defRPr sz="1800" kern="1200" spc="100" baseline="0">
                <a:solidFill>
                  <a:srgbClr val="000000"/>
                </a:solidFill>
                <a:latin typeface="+mj-lt"/>
                <a:ea typeface="Segoe UI" pitchFamily="34" charset="0"/>
                <a:cs typeface="Calibri" pitchFamily="34" charset="0"/>
              </a:defRPr>
            </a:lvl2pPr>
            <a:lvl3pPr marL="914400" indent="-228600" algn="l" rtl="0" eaLnBrk="1" fontAlgn="base" hangingPunct="1">
              <a:lnSpc>
                <a:spcPts val="1800"/>
              </a:lnSpc>
              <a:spcBef>
                <a:spcPts val="300"/>
              </a:spcBef>
              <a:spcAft>
                <a:spcPct val="0"/>
              </a:spcAft>
              <a:buFont typeface="Calibri" pitchFamily="34" charset="0"/>
              <a:buChar char="•"/>
              <a:defRPr sz="1400" kern="1200" spc="100" baseline="0">
                <a:solidFill>
                  <a:srgbClr val="000000"/>
                </a:solidFill>
                <a:latin typeface="+mj-lt"/>
                <a:ea typeface="Segoe UI" pitchFamily="34" charset="0"/>
                <a:cs typeface="Calibri" pitchFamily="34" charset="0"/>
              </a:defRPr>
            </a:lvl3pPr>
            <a:lvl4pPr marL="118872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4pPr>
            <a:lvl5pPr marL="146304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200" dirty="0"/>
          </a:p>
        </p:txBody>
      </p:sp>
      <p:sp>
        <p:nvSpPr>
          <p:cNvPr id="6" name="Rectangle 5">
            <a:extLst>
              <a:ext uri="{FF2B5EF4-FFF2-40B4-BE49-F238E27FC236}">
                <a16:creationId xmlns:a16="http://schemas.microsoft.com/office/drawing/2014/main" id="{D61AA75C-8CDF-48A3-9792-0C617256A6CF}"/>
              </a:ext>
            </a:extLst>
          </p:cNvPr>
          <p:cNvSpPr/>
          <p:nvPr/>
        </p:nvSpPr>
        <p:spPr>
          <a:xfrm>
            <a:off x="458237" y="1092201"/>
            <a:ext cx="11074400" cy="5016758"/>
          </a:xfrm>
          <a:prstGeom prst="rect">
            <a:avLst/>
          </a:prstGeom>
        </p:spPr>
        <p:txBody>
          <a:bodyPr wrap="square">
            <a:spAutoFit/>
          </a:bodyPr>
          <a:lstStyle/>
          <a:p>
            <a:r>
              <a:rPr lang="en-US" sz="3200" dirty="0">
                <a:solidFill>
                  <a:schemeClr val="bg1"/>
                </a:solidFill>
                <a:latin typeface="Century Schoolbook" panose="02040604050505020304" pitchFamily="18" charset="0"/>
              </a:rPr>
              <a:t>Paragraph (a) requires lawyers with managerial authority within a firm to make </a:t>
            </a:r>
            <a:r>
              <a:rPr lang="en-US" sz="3200" dirty="0">
                <a:solidFill>
                  <a:schemeClr val="bg1"/>
                </a:solidFill>
                <a:highlight>
                  <a:srgbClr val="FFFF00"/>
                </a:highlight>
                <a:latin typeface="Century Schoolbook" panose="02040604050505020304" pitchFamily="18" charset="0"/>
              </a:rPr>
              <a:t>reasonable efforts to establish internal policies and procedures </a:t>
            </a:r>
            <a:r>
              <a:rPr lang="en-US" sz="3200" dirty="0">
                <a:solidFill>
                  <a:schemeClr val="bg1"/>
                </a:solidFill>
                <a:latin typeface="Century Schoolbook" panose="02040604050505020304" pitchFamily="18" charset="0"/>
              </a:rPr>
              <a:t>designed to provide reasonable assurance that all lawyers in the firm will conform to the Rules of Professional Conduct. Such policies and procedures include those designed to detect and resolve conflicts of interest, identify dates by which actions must be taken in pending matters, account for client funds and property and ensure that inexperienced lawyers are properly supervised.</a:t>
            </a:r>
          </a:p>
        </p:txBody>
      </p:sp>
      <p:sp>
        <p:nvSpPr>
          <p:cNvPr id="5" name="Rectangle 4">
            <a:extLst>
              <a:ext uri="{FF2B5EF4-FFF2-40B4-BE49-F238E27FC236}">
                <a16:creationId xmlns:a16="http://schemas.microsoft.com/office/drawing/2014/main" id="{D0126702-09E9-42AC-9712-2487E3691BDF}"/>
              </a:ext>
            </a:extLst>
          </p:cNvPr>
          <p:cNvSpPr/>
          <p:nvPr/>
        </p:nvSpPr>
        <p:spPr>
          <a:xfrm>
            <a:off x="0" y="-40640"/>
            <a:ext cx="12192000" cy="685800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Schoolbook" panose="02040604050505020304" pitchFamily="18" charset="0"/>
            </a:endParaRPr>
          </a:p>
        </p:txBody>
      </p:sp>
    </p:spTree>
    <p:extLst>
      <p:ext uri="{BB962C8B-B14F-4D97-AF65-F5344CB8AC3E}">
        <p14:creationId xmlns:p14="http://schemas.microsoft.com/office/powerpoint/2010/main" val="111421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AF00644-EDC1-B30B-28F6-494637420589}"/>
              </a:ext>
            </a:extLst>
          </p:cNvPr>
          <p:cNvSpPr>
            <a:spLocks noGrp="1"/>
          </p:cNvSpPr>
          <p:nvPr>
            <p:ph type="title"/>
          </p:nvPr>
        </p:nvSpPr>
        <p:spPr>
          <a:xfrm>
            <a:off x="4887510" y="1717901"/>
            <a:ext cx="5246914" cy="2917371"/>
          </a:xfrm>
        </p:spPr>
        <p:txBody>
          <a:bodyPr vert="horz" lIns="91440" tIns="45720" rIns="91440" bIns="45720" rtlCol="0" anchor="b">
            <a:normAutofit/>
          </a:bodyPr>
          <a:lstStyle/>
          <a:p>
            <a:pPr algn="r">
              <a:lnSpc>
                <a:spcPct val="90000"/>
              </a:lnSpc>
            </a:pPr>
            <a:r>
              <a:rPr lang="en-US" sz="4400" b="1" dirty="0">
                <a:solidFill>
                  <a:schemeClr val="accent2">
                    <a:lumMod val="75000"/>
                  </a:schemeClr>
                </a:solidFill>
              </a:rPr>
              <a:t>(Does It Matter If)</a:t>
            </a:r>
            <a:br>
              <a:rPr lang="en-US" sz="4400" b="1" dirty="0">
                <a:solidFill>
                  <a:schemeClr val="accent2">
                    <a:lumMod val="75000"/>
                  </a:schemeClr>
                </a:solidFill>
              </a:rPr>
            </a:br>
            <a:r>
              <a:rPr lang="en-US" sz="4400" b="1" dirty="0">
                <a:solidFill>
                  <a:schemeClr val="accent2">
                    <a:lumMod val="75000"/>
                  </a:schemeClr>
                </a:solidFill>
              </a:rPr>
              <a:t>There Is An</a:t>
            </a:r>
            <a:br>
              <a:rPr lang="en-US" sz="4400" b="1" dirty="0">
                <a:solidFill>
                  <a:schemeClr val="accent2">
                    <a:lumMod val="75000"/>
                  </a:schemeClr>
                </a:solidFill>
              </a:rPr>
            </a:br>
            <a:r>
              <a:rPr lang="en-US" sz="4400" b="1" dirty="0">
                <a:solidFill>
                  <a:schemeClr val="accent2">
                    <a:lumMod val="75000"/>
                  </a:schemeClr>
                </a:solidFill>
              </a:rPr>
              <a:t>Attorney Mental Health Crisis</a:t>
            </a:r>
          </a:p>
        </p:txBody>
      </p:sp>
      <p:pic>
        <p:nvPicPr>
          <p:cNvPr id="1026" name="Picture 2">
            <a:extLst>
              <a:ext uri="{FF2B5EF4-FFF2-40B4-BE49-F238E27FC236}">
                <a16:creationId xmlns:a16="http://schemas.microsoft.com/office/drawing/2014/main" id="{2E35A194-6884-54AA-480D-218A36504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11" y="1216938"/>
            <a:ext cx="5025232" cy="502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589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83A51-17A5-4CF2-B080-CA261740CE14}"/>
              </a:ext>
            </a:extLst>
          </p:cNvPr>
          <p:cNvSpPr>
            <a:spLocks noGrp="1"/>
          </p:cNvSpPr>
          <p:nvPr>
            <p:ph type="body" sz="quarter" idx="14"/>
          </p:nvPr>
        </p:nvSpPr>
        <p:spPr>
          <a:xfrm>
            <a:off x="223101" y="160256"/>
            <a:ext cx="10972800" cy="384048"/>
          </a:xfrm>
        </p:spPr>
        <p:txBody>
          <a:bodyPr>
            <a:normAutofit/>
          </a:bodyPr>
          <a:lstStyle/>
          <a:p>
            <a:r>
              <a:rPr lang="en-US" dirty="0">
                <a:solidFill>
                  <a:schemeClr val="bg1"/>
                </a:solidFill>
                <a:latin typeface="Century Schoolbook" panose="02040604050505020304" pitchFamily="18" charset="0"/>
              </a:rPr>
              <a:t>Formal Opinion 03-429, June 11, 2003</a:t>
            </a:r>
          </a:p>
        </p:txBody>
      </p:sp>
      <p:sp>
        <p:nvSpPr>
          <p:cNvPr id="5" name="TextBox 4">
            <a:extLst>
              <a:ext uri="{FF2B5EF4-FFF2-40B4-BE49-F238E27FC236}">
                <a16:creationId xmlns:a16="http://schemas.microsoft.com/office/drawing/2014/main" id="{3A82A332-A975-4988-A85E-FA3B62B89ABF}"/>
              </a:ext>
            </a:extLst>
          </p:cNvPr>
          <p:cNvSpPr txBox="1"/>
          <p:nvPr/>
        </p:nvSpPr>
        <p:spPr>
          <a:xfrm>
            <a:off x="223101" y="700464"/>
            <a:ext cx="10972800" cy="1156616"/>
          </a:xfrm>
          <a:prstGeom prst="rect">
            <a:avLst/>
          </a:prstGeom>
        </p:spPr>
        <p:txBody>
          <a:bodyPr wrap="square" lIns="0" tIns="0" rIns="0" bIns="0" rtlCol="0">
            <a:noAutofit/>
          </a:bodyPr>
          <a:lstStyle/>
          <a:p>
            <a:pPr>
              <a:lnSpc>
                <a:spcPts val="4533"/>
              </a:lnSpc>
            </a:pPr>
            <a:r>
              <a:rPr lang="en-US" sz="3200" spc="133" dirty="0">
                <a:solidFill>
                  <a:schemeClr val="bg1"/>
                </a:solidFill>
                <a:latin typeface="Century Schoolbook" panose="02040604050505020304" pitchFamily="18" charset="0"/>
              </a:rPr>
              <a:t>OBLIGATIONS WITH RESPECT TO A MENTALLY IMPAIRED LAWYER IN THE FIRM</a:t>
            </a:r>
          </a:p>
        </p:txBody>
      </p:sp>
      <p:sp>
        <p:nvSpPr>
          <p:cNvPr id="4" name="TextBox 3">
            <a:extLst>
              <a:ext uri="{FF2B5EF4-FFF2-40B4-BE49-F238E27FC236}">
                <a16:creationId xmlns:a16="http://schemas.microsoft.com/office/drawing/2014/main" id="{3A82A332-A975-4988-A85E-FA3B62B89ABF}"/>
              </a:ext>
            </a:extLst>
          </p:cNvPr>
          <p:cNvSpPr txBox="1"/>
          <p:nvPr/>
        </p:nvSpPr>
        <p:spPr>
          <a:xfrm>
            <a:off x="336321" y="2013240"/>
            <a:ext cx="10972800" cy="4919472"/>
          </a:xfrm>
          <a:prstGeom prst="rect">
            <a:avLst/>
          </a:prstGeom>
        </p:spPr>
        <p:txBody>
          <a:bodyPr wrap="square" lIns="0" tIns="0" rIns="0" bIns="0" rtlCol="0">
            <a:noAutofit/>
          </a:bodyPr>
          <a:lstStyle/>
          <a:p>
            <a:pPr marL="380990" indent="-380990">
              <a:lnSpc>
                <a:spcPts val="4533"/>
              </a:lnSpc>
              <a:buClr>
                <a:schemeClr val="tx1"/>
              </a:buClr>
              <a:buFont typeface="Arial" panose="020B0604020202020204" pitchFamily="34" charset="0"/>
              <a:buChar char="•"/>
            </a:pPr>
            <a:r>
              <a:rPr lang="en-US" sz="2667" spc="133" dirty="0">
                <a:solidFill>
                  <a:schemeClr val="bg1"/>
                </a:solidFill>
                <a:latin typeface="Century Schoolbook" panose="02040604050505020304" pitchFamily="18" charset="0"/>
              </a:rPr>
              <a:t>Mental impairment known to firm </a:t>
            </a:r>
            <a:r>
              <a:rPr lang="en-US" sz="2667" i="1" spc="133" dirty="0">
                <a:solidFill>
                  <a:schemeClr val="bg1"/>
                </a:solidFill>
                <a:latin typeface="Century Schoolbook" panose="02040604050505020304" pitchFamily="18" charset="0"/>
              </a:rPr>
              <a:t>or</a:t>
            </a:r>
            <a:r>
              <a:rPr lang="en-US" sz="2667" spc="133" dirty="0">
                <a:solidFill>
                  <a:schemeClr val="bg1"/>
                </a:solidFill>
                <a:latin typeface="Century Schoolbook" panose="02040604050505020304" pitchFamily="18" charset="0"/>
              </a:rPr>
              <a:t> supervising attorney.</a:t>
            </a:r>
          </a:p>
          <a:p>
            <a:pPr marL="380990" indent="-380990">
              <a:lnSpc>
                <a:spcPts val="4533"/>
              </a:lnSpc>
              <a:buClr>
                <a:schemeClr val="tx1"/>
              </a:buClr>
              <a:buFont typeface="Arial" panose="020B0604020202020204" pitchFamily="34" charset="0"/>
              <a:buChar char="•"/>
            </a:pPr>
            <a:r>
              <a:rPr lang="en-US" sz="2667" spc="133" dirty="0">
                <a:solidFill>
                  <a:schemeClr val="bg1"/>
                </a:solidFill>
                <a:latin typeface="Century Schoolbook" panose="02040604050505020304" pitchFamily="18" charset="0"/>
              </a:rPr>
              <a:t>Duty to prevent violations of rules.</a:t>
            </a:r>
          </a:p>
          <a:p>
            <a:pPr marL="380990" indent="-380990">
              <a:lnSpc>
                <a:spcPts val="4533"/>
              </a:lnSpc>
              <a:buClr>
                <a:schemeClr val="tx1"/>
              </a:buClr>
              <a:buFont typeface="Arial" panose="020B0604020202020204" pitchFamily="34" charset="0"/>
              <a:buChar char="•"/>
            </a:pPr>
            <a:r>
              <a:rPr lang="en-US" sz="2667" spc="133" dirty="0">
                <a:solidFill>
                  <a:schemeClr val="bg1"/>
                </a:solidFill>
                <a:latin typeface="Century Schoolbook" panose="02040604050505020304" pitchFamily="18" charset="0"/>
              </a:rPr>
              <a:t>Violations must be reported.</a:t>
            </a:r>
          </a:p>
          <a:p>
            <a:pPr marL="380990" indent="-380990">
              <a:lnSpc>
                <a:spcPts val="4533"/>
              </a:lnSpc>
              <a:buClr>
                <a:schemeClr val="tx1"/>
              </a:buClr>
              <a:buFont typeface="Arial" panose="020B0604020202020204" pitchFamily="34" charset="0"/>
              <a:buChar char="•"/>
            </a:pPr>
            <a:r>
              <a:rPr lang="en-US" sz="2667" spc="133" dirty="0">
                <a:solidFill>
                  <a:schemeClr val="bg1"/>
                </a:solidFill>
                <a:latin typeface="Century Schoolbook" panose="02040604050505020304" pitchFamily="18" charset="0"/>
              </a:rPr>
              <a:t>Possible requirement to disclose to client.</a:t>
            </a:r>
          </a:p>
          <a:p>
            <a:pPr marL="380990" indent="-380990">
              <a:lnSpc>
                <a:spcPts val="4533"/>
              </a:lnSpc>
              <a:buClr>
                <a:schemeClr val="tx1"/>
              </a:buClr>
              <a:buFont typeface="Arial" panose="020B0604020202020204" pitchFamily="34" charset="0"/>
              <a:buChar char="•"/>
            </a:pPr>
            <a:r>
              <a:rPr lang="en-US" sz="2667" spc="133" dirty="0">
                <a:solidFill>
                  <a:schemeClr val="bg1"/>
                </a:solidFill>
                <a:latin typeface="Century Schoolbook" panose="02040604050505020304" pitchFamily="18" charset="0"/>
              </a:rPr>
              <a:t>Departure does not terminate obligations.</a:t>
            </a:r>
          </a:p>
          <a:p>
            <a:pPr marL="380990" indent="-380990">
              <a:lnSpc>
                <a:spcPts val="4533"/>
              </a:lnSpc>
              <a:buClr>
                <a:schemeClr val="tx1"/>
              </a:buClr>
              <a:buFont typeface="Arial" panose="020B0604020202020204" pitchFamily="34" charset="0"/>
              <a:buChar char="•"/>
            </a:pPr>
            <a:endParaRPr lang="en-US" sz="2400" spc="133" dirty="0">
              <a:solidFill>
                <a:schemeClr val="bg1"/>
              </a:solidFill>
              <a:latin typeface="Century Schoolbook" panose="02040604050505020304" pitchFamily="18" charset="0"/>
            </a:endParaRPr>
          </a:p>
        </p:txBody>
      </p:sp>
      <p:sp>
        <p:nvSpPr>
          <p:cNvPr id="6" name="Rectangle 5">
            <a:extLst>
              <a:ext uri="{FF2B5EF4-FFF2-40B4-BE49-F238E27FC236}">
                <a16:creationId xmlns:a16="http://schemas.microsoft.com/office/drawing/2014/main" id="{CD0EC003-EBD4-40F6-85E2-1A576214770D}"/>
              </a:ext>
            </a:extLst>
          </p:cNvPr>
          <p:cNvSpPr/>
          <p:nvPr/>
        </p:nvSpPr>
        <p:spPr>
          <a:xfrm>
            <a:off x="0" y="-40640"/>
            <a:ext cx="12192000" cy="685800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Schoolbook" panose="02040604050505020304" pitchFamily="18" charset="0"/>
            </a:endParaRPr>
          </a:p>
        </p:txBody>
      </p:sp>
    </p:spTree>
    <p:extLst>
      <p:ext uri="{BB962C8B-B14F-4D97-AF65-F5344CB8AC3E}">
        <p14:creationId xmlns:p14="http://schemas.microsoft.com/office/powerpoint/2010/main" val="79009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83A51-17A5-4CF2-B080-CA261740CE14}"/>
              </a:ext>
            </a:extLst>
          </p:cNvPr>
          <p:cNvSpPr>
            <a:spLocks noGrp="1"/>
          </p:cNvSpPr>
          <p:nvPr>
            <p:ph type="body" sz="quarter" idx="14"/>
          </p:nvPr>
        </p:nvSpPr>
        <p:spPr>
          <a:xfrm>
            <a:off x="355076" y="197963"/>
            <a:ext cx="10972800" cy="384048"/>
          </a:xfrm>
        </p:spPr>
        <p:txBody>
          <a:bodyPr>
            <a:normAutofit/>
          </a:bodyPr>
          <a:lstStyle/>
          <a:p>
            <a:r>
              <a:rPr lang="en-US" dirty="0">
                <a:solidFill>
                  <a:schemeClr val="bg1"/>
                </a:solidFill>
                <a:latin typeface="Century Schoolbook" panose="02040604050505020304" pitchFamily="18" charset="0"/>
              </a:rPr>
              <a:t>Formal Opinion 03-431, August 8, 2003</a:t>
            </a:r>
          </a:p>
        </p:txBody>
      </p:sp>
      <p:sp>
        <p:nvSpPr>
          <p:cNvPr id="5" name="TextBox 4">
            <a:extLst>
              <a:ext uri="{FF2B5EF4-FFF2-40B4-BE49-F238E27FC236}">
                <a16:creationId xmlns:a16="http://schemas.microsoft.com/office/drawing/2014/main" id="{3A82A332-A975-4988-A85E-FA3B62B89ABF}"/>
              </a:ext>
            </a:extLst>
          </p:cNvPr>
          <p:cNvSpPr txBox="1"/>
          <p:nvPr/>
        </p:nvSpPr>
        <p:spPr>
          <a:xfrm>
            <a:off x="506003" y="832439"/>
            <a:ext cx="10972800" cy="1750505"/>
          </a:xfrm>
          <a:prstGeom prst="rect">
            <a:avLst/>
          </a:prstGeom>
        </p:spPr>
        <p:txBody>
          <a:bodyPr wrap="square" lIns="0" tIns="0" rIns="0" bIns="0" rtlCol="0">
            <a:noAutofit/>
          </a:bodyPr>
          <a:lstStyle/>
          <a:p>
            <a:pPr>
              <a:lnSpc>
                <a:spcPts val="4533"/>
              </a:lnSpc>
            </a:pPr>
            <a:r>
              <a:rPr lang="en-US" sz="4000" spc="133" dirty="0">
                <a:solidFill>
                  <a:schemeClr val="bg1"/>
                </a:solidFill>
                <a:latin typeface="Century Schoolbook" panose="02040604050505020304" pitchFamily="18" charset="0"/>
              </a:rPr>
              <a:t>DUTY TO REPORT RULE VIOLATIONS</a:t>
            </a:r>
          </a:p>
          <a:p>
            <a:pPr>
              <a:lnSpc>
                <a:spcPts val="4533"/>
              </a:lnSpc>
            </a:pPr>
            <a:r>
              <a:rPr lang="en-US" sz="4000" spc="133" dirty="0">
                <a:solidFill>
                  <a:schemeClr val="bg1"/>
                </a:solidFill>
                <a:latin typeface="Century Schoolbook" panose="02040604050505020304" pitchFamily="18" charset="0"/>
              </a:rPr>
              <a:t>BY ANOTHER WHO MAY SUFFER FROM DISABILITY OR IMPAIRMENT</a:t>
            </a:r>
          </a:p>
        </p:txBody>
      </p:sp>
      <p:sp>
        <p:nvSpPr>
          <p:cNvPr id="4" name="TextBox 3">
            <a:extLst>
              <a:ext uri="{FF2B5EF4-FFF2-40B4-BE49-F238E27FC236}">
                <a16:creationId xmlns:a16="http://schemas.microsoft.com/office/drawing/2014/main" id="{3A82A332-A975-4988-A85E-FA3B62B89ABF}"/>
              </a:ext>
            </a:extLst>
          </p:cNvPr>
          <p:cNvSpPr txBox="1"/>
          <p:nvPr/>
        </p:nvSpPr>
        <p:spPr>
          <a:xfrm>
            <a:off x="355076" y="2582944"/>
            <a:ext cx="10972800" cy="4919472"/>
          </a:xfrm>
          <a:prstGeom prst="rect">
            <a:avLst/>
          </a:prstGeom>
        </p:spPr>
        <p:txBody>
          <a:bodyPr wrap="square" lIns="0" tIns="0" rIns="0" bIns="0" rtlCol="0">
            <a:noAutofit/>
          </a:bodyPr>
          <a:lstStyle/>
          <a:p>
            <a:pPr marL="380990" indent="-380990">
              <a:lnSpc>
                <a:spcPts val="4533"/>
              </a:lnSpc>
              <a:buClr>
                <a:schemeClr val="tx1"/>
              </a:buClr>
              <a:buFont typeface="Arial" panose="020B0604020202020204" pitchFamily="34" charset="0"/>
              <a:buChar char="•"/>
            </a:pPr>
            <a:r>
              <a:rPr lang="en-US" sz="2667" spc="133" dirty="0">
                <a:solidFill>
                  <a:schemeClr val="bg1"/>
                </a:solidFill>
                <a:latin typeface="Century Schoolbook" panose="02040604050505020304" pitchFamily="18" charset="0"/>
              </a:rPr>
              <a:t>Belief that another lawyer’s mental condition impairs ability to represent clients.</a:t>
            </a:r>
          </a:p>
          <a:p>
            <a:pPr marL="380990" indent="-380990">
              <a:lnSpc>
                <a:spcPts val="4533"/>
              </a:lnSpc>
              <a:buClr>
                <a:schemeClr val="tx1"/>
              </a:buClr>
              <a:buFont typeface="Arial" panose="020B0604020202020204" pitchFamily="34" charset="0"/>
              <a:buChar char="•"/>
            </a:pPr>
            <a:r>
              <a:rPr lang="en-US" sz="2667" spc="133" dirty="0">
                <a:solidFill>
                  <a:schemeClr val="bg1"/>
                </a:solidFill>
                <a:latin typeface="Century Schoolbook" panose="02040604050505020304" pitchFamily="18" charset="0"/>
              </a:rPr>
              <a:t>Potential that other lawyer is or may be representing clients.</a:t>
            </a:r>
          </a:p>
          <a:p>
            <a:pPr marL="380990" indent="-380990">
              <a:lnSpc>
                <a:spcPts val="4533"/>
              </a:lnSpc>
              <a:buClr>
                <a:schemeClr val="tx1"/>
              </a:buClr>
              <a:buFont typeface="Arial" panose="020B0604020202020204" pitchFamily="34" charset="0"/>
              <a:buChar char="•"/>
            </a:pPr>
            <a:r>
              <a:rPr lang="en-US" sz="2667" spc="133" dirty="0">
                <a:solidFill>
                  <a:schemeClr val="bg1"/>
                </a:solidFill>
                <a:latin typeface="Century Schoolbook" panose="02040604050505020304" pitchFamily="18" charset="0"/>
              </a:rPr>
              <a:t>Belief that a violation raises questions of mental fitness.</a:t>
            </a:r>
          </a:p>
          <a:p>
            <a:pPr marL="380990" indent="-380990">
              <a:lnSpc>
                <a:spcPts val="4533"/>
              </a:lnSpc>
              <a:buClr>
                <a:schemeClr val="tx1"/>
              </a:buClr>
              <a:buFont typeface="Arial" panose="020B0604020202020204" pitchFamily="34" charset="0"/>
              <a:buChar char="•"/>
            </a:pPr>
            <a:r>
              <a:rPr lang="en-US" sz="2667" spc="133" dirty="0">
                <a:solidFill>
                  <a:schemeClr val="bg1"/>
                </a:solidFill>
                <a:latin typeface="Century Schoolbook" panose="02040604050505020304" pitchFamily="18" charset="0"/>
              </a:rPr>
              <a:t>Must report.</a:t>
            </a:r>
          </a:p>
          <a:p>
            <a:pPr marL="380990" indent="-380990">
              <a:lnSpc>
                <a:spcPts val="4533"/>
              </a:lnSpc>
              <a:buClr>
                <a:schemeClr val="tx1"/>
              </a:buClr>
              <a:buFont typeface="Arial" panose="020B0604020202020204" pitchFamily="34" charset="0"/>
              <a:buChar char="•"/>
            </a:pPr>
            <a:endParaRPr lang="en-US" sz="2400" spc="133" dirty="0">
              <a:solidFill>
                <a:schemeClr val="bg1"/>
              </a:solidFill>
              <a:latin typeface="Century Schoolbook" panose="02040604050505020304" pitchFamily="18" charset="0"/>
            </a:endParaRPr>
          </a:p>
        </p:txBody>
      </p:sp>
      <p:sp>
        <p:nvSpPr>
          <p:cNvPr id="6" name="Rectangle 5">
            <a:extLst>
              <a:ext uri="{FF2B5EF4-FFF2-40B4-BE49-F238E27FC236}">
                <a16:creationId xmlns:a16="http://schemas.microsoft.com/office/drawing/2014/main" id="{E5B3705D-7B6F-45D7-BE9A-46B63C21E796}"/>
              </a:ext>
            </a:extLst>
          </p:cNvPr>
          <p:cNvSpPr/>
          <p:nvPr/>
        </p:nvSpPr>
        <p:spPr>
          <a:xfrm>
            <a:off x="0" y="-40640"/>
            <a:ext cx="12192000" cy="685800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Schoolbook" panose="02040604050505020304" pitchFamily="18" charset="0"/>
            </a:endParaRPr>
          </a:p>
        </p:txBody>
      </p:sp>
    </p:spTree>
    <p:extLst>
      <p:ext uri="{BB962C8B-B14F-4D97-AF65-F5344CB8AC3E}">
        <p14:creationId xmlns:p14="http://schemas.microsoft.com/office/powerpoint/2010/main" val="72793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5D47B7-EEDB-64CF-023F-938C456D1F8C}"/>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3" name="Straight Connector 22">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1DBBDFA-266D-9CDC-12F7-59A4FC1CE0D5}"/>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a:t>Caring About Someone Else</a:t>
            </a:r>
          </a:p>
        </p:txBody>
      </p:sp>
      <p:sp>
        <p:nvSpPr>
          <p:cNvPr id="31" name="Freeform: Shape 30">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CF22A4D1-13C5-69DC-693D-7430ACA9DA3A}"/>
              </a:ext>
            </a:extLst>
          </p:cNvPr>
          <p:cNvSpPr>
            <a:spLocks noGrp="1"/>
          </p:cNvSpPr>
          <p:nvPr>
            <p:ph type="body" idx="1"/>
          </p:nvPr>
        </p:nvSpPr>
        <p:spPr>
          <a:xfrm>
            <a:off x="7821120" y="2876315"/>
            <a:ext cx="3602567" cy="1096899"/>
          </a:xfrm>
        </p:spPr>
        <p:txBody>
          <a:bodyPr vert="horz" lIns="91440" tIns="45720" rIns="91440" bIns="45720" rtlCol="0" anchor="ctr">
            <a:normAutofit/>
          </a:bodyPr>
          <a:lstStyle/>
          <a:p>
            <a:endParaRPr lang="en-US" sz="1800">
              <a:solidFill>
                <a:srgbClr val="FFFFFF"/>
              </a:solidFill>
            </a:endParaRPr>
          </a:p>
        </p:txBody>
      </p:sp>
    </p:spTree>
    <p:extLst>
      <p:ext uri="{BB962C8B-B14F-4D97-AF65-F5344CB8AC3E}">
        <p14:creationId xmlns:p14="http://schemas.microsoft.com/office/powerpoint/2010/main" val="4292908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412" y="152400"/>
            <a:ext cx="9407173" cy="842682"/>
          </a:xfrm>
        </p:spPr>
        <p:txBody>
          <a:bodyPr/>
          <a:lstStyle/>
          <a:p>
            <a:r>
              <a:rPr lang="en-US" sz="4000" dirty="0">
                <a:solidFill>
                  <a:schemeClr val="tx1"/>
                </a:solidFill>
                <a:latin typeface="Century Schoolbook" panose="02040604050505020304" pitchFamily="18" charset="0"/>
              </a:rPr>
              <a:t>What To Look For - Clinically</a:t>
            </a:r>
          </a:p>
        </p:txBody>
      </p:sp>
      <p:sp>
        <p:nvSpPr>
          <p:cNvPr id="5" name="TextBox 4"/>
          <p:cNvSpPr txBox="1"/>
          <p:nvPr/>
        </p:nvSpPr>
        <p:spPr>
          <a:xfrm>
            <a:off x="508000" y="914401"/>
            <a:ext cx="4876800" cy="4678204"/>
          </a:xfrm>
          <a:prstGeom prst="rect">
            <a:avLst/>
          </a:prstGeom>
          <a:noFill/>
        </p:spPr>
        <p:txBody>
          <a:bodyPr wrap="square" rtlCol="0">
            <a:spAutoFit/>
          </a:bodyPr>
          <a:lstStyle/>
          <a:p>
            <a:r>
              <a:rPr lang="en-US" sz="2000" dirty="0"/>
              <a:t>Depression:</a:t>
            </a:r>
          </a:p>
          <a:p>
            <a:pPr marL="285750" indent="-285750">
              <a:buFont typeface="Arial" panose="020B0604020202020204" pitchFamily="34" charset="0"/>
              <a:buChar char="•"/>
            </a:pPr>
            <a:r>
              <a:rPr lang="en-US" sz="2000" dirty="0"/>
              <a:t>Depressed mood</a:t>
            </a:r>
          </a:p>
          <a:p>
            <a:pPr marL="285750" indent="-285750">
              <a:buFont typeface="Arial" panose="020B0604020202020204" pitchFamily="34" charset="0"/>
              <a:buChar char="•"/>
            </a:pPr>
            <a:r>
              <a:rPr lang="en-US" sz="2000" dirty="0"/>
              <a:t>Loss of interest or pleasure</a:t>
            </a:r>
          </a:p>
          <a:p>
            <a:pPr marL="285750" indent="-285750">
              <a:buFont typeface="Arial" panose="020B0604020202020204" pitchFamily="34" charset="0"/>
              <a:buChar char="•"/>
            </a:pPr>
            <a:r>
              <a:rPr lang="en-US" sz="2000" dirty="0"/>
              <a:t>Change in appetite or weight</a:t>
            </a:r>
          </a:p>
          <a:p>
            <a:pPr marL="285750" indent="-285750">
              <a:buFont typeface="Arial" panose="020B0604020202020204" pitchFamily="34" charset="0"/>
              <a:buChar char="•"/>
            </a:pPr>
            <a:r>
              <a:rPr lang="en-US" sz="2000" dirty="0"/>
              <a:t>Change in sleeping patterns</a:t>
            </a:r>
          </a:p>
          <a:p>
            <a:pPr marL="285750" indent="-285750">
              <a:buFont typeface="Arial" panose="020B0604020202020204" pitchFamily="34" charset="0"/>
              <a:buChar char="•"/>
            </a:pPr>
            <a:r>
              <a:rPr lang="en-US" sz="2000" dirty="0"/>
              <a:t>Fatigue or loss of energy</a:t>
            </a:r>
          </a:p>
          <a:p>
            <a:pPr marL="285750" indent="-285750">
              <a:buFont typeface="Arial" panose="020B0604020202020204" pitchFamily="34" charset="0"/>
              <a:buChar char="•"/>
            </a:pPr>
            <a:r>
              <a:rPr lang="en-US" sz="2000" dirty="0"/>
              <a:t>Speaking and/or moving with unusual speed or slowness</a:t>
            </a:r>
          </a:p>
          <a:p>
            <a:pPr marL="285750" indent="-285750">
              <a:buFont typeface="Arial" panose="020B0604020202020204" pitchFamily="34" charset="0"/>
              <a:buChar char="•"/>
            </a:pPr>
            <a:r>
              <a:rPr lang="en-US" sz="2000" dirty="0"/>
              <a:t>Feelings of worthlessness or excessive or inappropriate guilt</a:t>
            </a:r>
          </a:p>
          <a:p>
            <a:pPr marL="285750" indent="-285750">
              <a:buFont typeface="Arial" panose="020B0604020202020204" pitchFamily="34" charset="0"/>
              <a:buChar char="•"/>
            </a:pPr>
            <a:r>
              <a:rPr lang="en-US" sz="2000" dirty="0"/>
              <a:t>Diminished ability to think or concentrate, or indecisiveness</a:t>
            </a:r>
          </a:p>
          <a:p>
            <a:pPr marL="285750" indent="-285750">
              <a:buFont typeface="Arial" panose="020B0604020202020204" pitchFamily="34" charset="0"/>
              <a:buChar char="•"/>
            </a:pPr>
            <a:r>
              <a:rPr lang="en-US" sz="2000" dirty="0"/>
              <a:t>Recurrent thoughts of death or suicide</a:t>
            </a:r>
          </a:p>
          <a:p>
            <a:pPr marL="285750" indent="-285750">
              <a:buFont typeface="Arial" panose="020B0604020202020204" pitchFamily="34" charset="0"/>
              <a:buChar char="•"/>
            </a:pPr>
            <a:r>
              <a:rPr lang="en-US" sz="2000" dirty="0"/>
              <a:t>Suicide attempts</a:t>
            </a:r>
          </a:p>
          <a:p>
            <a:endParaRPr lang="en-US" dirty="0"/>
          </a:p>
        </p:txBody>
      </p:sp>
      <p:sp>
        <p:nvSpPr>
          <p:cNvPr id="6" name="TextBox 5"/>
          <p:cNvSpPr txBox="1"/>
          <p:nvPr/>
        </p:nvSpPr>
        <p:spPr>
          <a:xfrm>
            <a:off x="5994400" y="914401"/>
            <a:ext cx="4165600" cy="5170646"/>
          </a:xfrm>
          <a:prstGeom prst="rect">
            <a:avLst/>
          </a:prstGeom>
          <a:noFill/>
        </p:spPr>
        <p:txBody>
          <a:bodyPr wrap="square" rtlCol="0">
            <a:spAutoFit/>
          </a:bodyPr>
          <a:lstStyle/>
          <a:p>
            <a:r>
              <a:rPr lang="en-US" sz="2400" dirty="0"/>
              <a:t>Risk of Suicide:</a:t>
            </a:r>
          </a:p>
          <a:p>
            <a:pPr marL="285750" indent="-285750">
              <a:buFont typeface="Arial" panose="020B0604020202020204" pitchFamily="34" charset="0"/>
              <a:buChar char="•"/>
            </a:pPr>
            <a:r>
              <a:rPr lang="en-US" sz="2400" dirty="0"/>
              <a:t>Depression symptoms at a serious level.</a:t>
            </a:r>
          </a:p>
          <a:p>
            <a:pPr marL="285750" indent="-285750">
              <a:buFont typeface="Arial" panose="020B0604020202020204" pitchFamily="34" charset="0"/>
              <a:buChar char="•"/>
            </a:pPr>
            <a:r>
              <a:rPr lang="en-US" sz="2400" dirty="0"/>
              <a:t>Increased alcohol / drug use.</a:t>
            </a:r>
          </a:p>
          <a:p>
            <a:pPr marL="285750" indent="-285750">
              <a:buFont typeface="Arial" panose="020B0604020202020204" pitchFamily="34" charset="0"/>
              <a:buChar char="•"/>
            </a:pPr>
            <a:r>
              <a:rPr lang="en-US" sz="2400" dirty="0"/>
              <a:t>Impulsiveness.</a:t>
            </a:r>
          </a:p>
          <a:p>
            <a:pPr marL="285750" indent="-285750">
              <a:buFont typeface="Arial" panose="020B0604020202020204" pitchFamily="34" charset="0"/>
              <a:buChar char="•"/>
            </a:pPr>
            <a:r>
              <a:rPr lang="en-US" sz="2400" dirty="0"/>
              <a:t>Unnecessary risk taking.</a:t>
            </a:r>
          </a:p>
          <a:p>
            <a:pPr marL="285750" indent="-285750">
              <a:buFont typeface="Arial" panose="020B0604020202020204" pitchFamily="34" charset="0"/>
              <a:buChar char="•"/>
            </a:pPr>
            <a:r>
              <a:rPr lang="en-US" sz="2400" dirty="0"/>
              <a:t>Threats or expressions of suicidal wishes.</a:t>
            </a:r>
          </a:p>
          <a:p>
            <a:pPr marL="285750" indent="-285750">
              <a:buFont typeface="Arial" panose="020B0604020202020204" pitchFamily="34" charset="0"/>
              <a:buChar char="•"/>
            </a:pPr>
            <a:r>
              <a:rPr lang="en-US" sz="2400" dirty="0"/>
              <a:t>Planning, such as giving away possessions or obtaining means.</a:t>
            </a:r>
          </a:p>
          <a:p>
            <a:pPr marL="285750" indent="-285750">
              <a:buFont typeface="Arial" panose="020B0604020202020204" pitchFamily="34" charset="0"/>
              <a:buChar char="•"/>
            </a:pPr>
            <a:r>
              <a:rPr lang="en-US" sz="2400" dirty="0"/>
              <a:t>Unexpected fits of rage or anger.</a:t>
            </a:r>
          </a:p>
          <a:p>
            <a:endParaRPr lang="en-US" dirty="0"/>
          </a:p>
        </p:txBody>
      </p:sp>
      <p:sp>
        <p:nvSpPr>
          <p:cNvPr id="3" name="Rectangle 2">
            <a:extLst>
              <a:ext uri="{FF2B5EF4-FFF2-40B4-BE49-F238E27FC236}">
                <a16:creationId xmlns:a16="http://schemas.microsoft.com/office/drawing/2014/main" id="{85C72852-BA9D-CC3B-9B45-FD1BCD174622}"/>
              </a:ext>
            </a:extLst>
          </p:cNvPr>
          <p:cNvSpPr/>
          <p:nvPr/>
        </p:nvSpPr>
        <p:spPr>
          <a:xfrm>
            <a:off x="0" y="0"/>
            <a:ext cx="12127345" cy="6858000"/>
          </a:xfrm>
          <a:prstGeom prst="rect">
            <a:avLst/>
          </a:prstGeom>
          <a:noFill/>
          <a:ln w="161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7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368" y="176129"/>
            <a:ext cx="11054281" cy="593664"/>
          </a:xfrm>
        </p:spPr>
        <p:txBody>
          <a:bodyPr>
            <a:normAutofit fontScale="90000"/>
          </a:bodyPr>
          <a:lstStyle/>
          <a:p>
            <a:pPr algn="ctr"/>
            <a:r>
              <a:rPr lang="en-US" b="1" dirty="0">
                <a:solidFill>
                  <a:schemeClr val="tx1"/>
                </a:solidFill>
                <a:latin typeface="Century Schoolbook" panose="02040604050505020304" pitchFamily="18" charset="0"/>
              </a:rPr>
              <a:t>What To Look For In Others, Really</a:t>
            </a:r>
            <a:br>
              <a:rPr lang="en-US" sz="3800" b="1" dirty="0">
                <a:solidFill>
                  <a:schemeClr val="tx1"/>
                </a:solidFill>
                <a:latin typeface="Century Schoolbook" panose="02040604050505020304" pitchFamily="18" charset="0"/>
              </a:rPr>
            </a:br>
            <a:r>
              <a:rPr lang="en-US" sz="2400" b="1" dirty="0">
                <a:solidFill>
                  <a:schemeClr val="tx1"/>
                </a:solidFill>
                <a:latin typeface="Century Schoolbook" panose="02040604050505020304" pitchFamily="18" charset="0"/>
              </a:rPr>
              <a:t>	</a:t>
            </a:r>
            <a:endParaRPr lang="en-US" sz="3800" b="1" dirty="0">
              <a:solidFill>
                <a:schemeClr val="tx1"/>
              </a:solidFill>
              <a:latin typeface="Century Schoolbook" panose="02040604050505020304" pitchFamily="18" charset="0"/>
            </a:endParaRPr>
          </a:p>
        </p:txBody>
      </p:sp>
      <p:sp>
        <p:nvSpPr>
          <p:cNvPr id="3" name="Content Placeholder 2"/>
          <p:cNvSpPr>
            <a:spLocks noGrp="1"/>
          </p:cNvSpPr>
          <p:nvPr>
            <p:ph idx="1"/>
          </p:nvPr>
        </p:nvSpPr>
        <p:spPr>
          <a:xfrm>
            <a:off x="690880" y="945922"/>
            <a:ext cx="11054281" cy="5658078"/>
          </a:xfrm>
          <a:ln w="25400">
            <a:solidFill>
              <a:schemeClr val="tx1"/>
            </a:solidFill>
          </a:ln>
        </p:spPr>
        <p:txBody>
          <a:bodyPr>
            <a:noAutofit/>
          </a:bodyPr>
          <a:lstStyle/>
          <a:p>
            <a:pPr>
              <a:spcBef>
                <a:spcPts val="0"/>
              </a:spcBef>
            </a:pPr>
            <a:r>
              <a:rPr lang="en-US" sz="2800" dirty="0">
                <a:solidFill>
                  <a:schemeClr val="tx1"/>
                </a:solidFill>
                <a:latin typeface="Century Schoolbook" panose="02040604050505020304" pitchFamily="18" charset="0"/>
              </a:rPr>
              <a:t>Not returning phone calls to the clients or opposing counsel;</a:t>
            </a:r>
          </a:p>
          <a:p>
            <a:pPr>
              <a:spcBef>
                <a:spcPts val="0"/>
              </a:spcBef>
            </a:pPr>
            <a:r>
              <a:rPr lang="en-US" sz="2800" dirty="0">
                <a:solidFill>
                  <a:schemeClr val="tx1"/>
                </a:solidFill>
                <a:latin typeface="Century Schoolbook" panose="02040604050505020304" pitchFamily="18" charset="0"/>
              </a:rPr>
              <a:t>Not available when clients or opposing counsel attempt to reach at the office;</a:t>
            </a:r>
          </a:p>
          <a:p>
            <a:pPr>
              <a:spcBef>
                <a:spcPts val="0"/>
              </a:spcBef>
            </a:pPr>
            <a:r>
              <a:rPr lang="en-US" sz="2800" dirty="0">
                <a:solidFill>
                  <a:schemeClr val="tx1"/>
                </a:solidFill>
                <a:latin typeface="Century Schoolbook" panose="02040604050505020304" pitchFamily="18" charset="0"/>
              </a:rPr>
              <a:t>Not following through in delivering work product requested and promised;</a:t>
            </a:r>
          </a:p>
          <a:p>
            <a:pPr>
              <a:spcBef>
                <a:spcPts val="0"/>
              </a:spcBef>
            </a:pPr>
            <a:r>
              <a:rPr lang="en-US" sz="2800" dirty="0">
                <a:solidFill>
                  <a:schemeClr val="tx1"/>
                </a:solidFill>
                <a:latin typeface="Century Schoolbook" panose="02040604050505020304" pitchFamily="18" charset="0"/>
              </a:rPr>
              <a:t>Tends to disappear or vanish for periods of time;</a:t>
            </a:r>
          </a:p>
          <a:p>
            <a:pPr>
              <a:spcBef>
                <a:spcPts val="0"/>
              </a:spcBef>
            </a:pPr>
            <a:r>
              <a:rPr lang="en-US" sz="2800" dirty="0">
                <a:solidFill>
                  <a:schemeClr val="tx1"/>
                </a:solidFill>
                <a:latin typeface="Century Schoolbook" panose="02040604050505020304" pitchFamily="18" charset="0"/>
              </a:rPr>
              <a:t>Missed deadline and/or court appearances;</a:t>
            </a:r>
          </a:p>
          <a:p>
            <a:pPr>
              <a:spcBef>
                <a:spcPts val="0"/>
              </a:spcBef>
            </a:pPr>
            <a:r>
              <a:rPr lang="en-US" sz="2800" dirty="0">
                <a:solidFill>
                  <a:schemeClr val="tx1"/>
                </a:solidFill>
                <a:latin typeface="Century Schoolbook" panose="02040604050505020304" pitchFamily="18" charset="0"/>
              </a:rPr>
              <a:t>High absenteeism;</a:t>
            </a:r>
          </a:p>
          <a:p>
            <a:pPr>
              <a:spcBef>
                <a:spcPts val="0"/>
              </a:spcBef>
            </a:pPr>
            <a:r>
              <a:rPr lang="en-US" sz="2800" dirty="0">
                <a:solidFill>
                  <a:schemeClr val="tx1"/>
                </a:solidFill>
                <a:latin typeface="Century Schoolbook" panose="02040604050505020304" pitchFamily="18" charset="0"/>
              </a:rPr>
              <a:t>Quality changes in communications and writings;</a:t>
            </a:r>
          </a:p>
          <a:p>
            <a:pPr>
              <a:spcBef>
                <a:spcPts val="0"/>
              </a:spcBef>
            </a:pPr>
            <a:r>
              <a:rPr lang="en-US" sz="2800" dirty="0">
                <a:solidFill>
                  <a:schemeClr val="tx1"/>
                </a:solidFill>
                <a:latin typeface="Century Schoolbook" panose="02040604050505020304" pitchFamily="18" charset="0"/>
              </a:rPr>
              <a:t>Change in appearance / dress;</a:t>
            </a:r>
          </a:p>
          <a:p>
            <a:pPr>
              <a:spcBef>
                <a:spcPts val="0"/>
              </a:spcBef>
            </a:pPr>
            <a:r>
              <a:rPr lang="en-US" sz="2800" dirty="0">
                <a:solidFill>
                  <a:schemeClr val="tx1"/>
                </a:solidFill>
                <a:latin typeface="Century Schoolbook" panose="02040604050505020304" pitchFamily="18" charset="0"/>
              </a:rPr>
              <a:t>Financial stress;</a:t>
            </a:r>
          </a:p>
          <a:p>
            <a:pPr>
              <a:spcBef>
                <a:spcPts val="0"/>
              </a:spcBef>
            </a:pPr>
            <a:r>
              <a:rPr lang="en-US" sz="2800" dirty="0">
                <a:solidFill>
                  <a:schemeClr val="tx1"/>
                </a:solidFill>
                <a:latin typeface="Century Schoolbook" panose="02040604050505020304" pitchFamily="18" charset="0"/>
              </a:rPr>
              <a:t>Negative professional outcomes.</a:t>
            </a:r>
          </a:p>
          <a:p>
            <a:pPr marL="0" indent="0">
              <a:spcBef>
                <a:spcPts val="0"/>
              </a:spcBef>
              <a:buNone/>
            </a:pPr>
            <a:endParaRPr lang="en-US" dirty="0">
              <a:solidFill>
                <a:schemeClr val="tx1"/>
              </a:solidFill>
              <a:latin typeface="Century Schoolbook" panose="02040604050505020304" pitchFamily="18" charset="0"/>
            </a:endParaRPr>
          </a:p>
        </p:txBody>
      </p:sp>
      <p:sp>
        <p:nvSpPr>
          <p:cNvPr id="4" name="Rectangle 3">
            <a:extLst>
              <a:ext uri="{FF2B5EF4-FFF2-40B4-BE49-F238E27FC236}">
                <a16:creationId xmlns:a16="http://schemas.microsoft.com/office/drawing/2014/main" id="{B6F76F0A-B29C-A528-67FC-C1B95137676E}"/>
              </a:ext>
            </a:extLst>
          </p:cNvPr>
          <p:cNvSpPr/>
          <p:nvPr/>
        </p:nvSpPr>
        <p:spPr>
          <a:xfrm>
            <a:off x="0" y="0"/>
            <a:ext cx="12127345" cy="6858000"/>
          </a:xfrm>
          <a:prstGeom prst="rect">
            <a:avLst/>
          </a:prstGeom>
          <a:noFill/>
          <a:ln w="161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78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E063-60D6-4689-AEF2-945B1619C8CF}"/>
              </a:ext>
            </a:extLst>
          </p:cNvPr>
          <p:cNvSpPr>
            <a:spLocks noGrp="1"/>
          </p:cNvSpPr>
          <p:nvPr>
            <p:ph type="title"/>
          </p:nvPr>
        </p:nvSpPr>
        <p:spPr>
          <a:xfrm>
            <a:off x="838200" y="365125"/>
            <a:ext cx="10515600" cy="671195"/>
          </a:xfrm>
        </p:spPr>
        <p:txBody>
          <a:bodyPr>
            <a:normAutofit/>
          </a:bodyPr>
          <a:lstStyle/>
          <a:p>
            <a:pPr algn="ctr"/>
            <a:r>
              <a:rPr lang="en-US" b="1" dirty="0">
                <a:solidFill>
                  <a:schemeClr val="tx1"/>
                </a:solidFill>
                <a:latin typeface="Century Schoolbook" panose="02040604050505020304" pitchFamily="18" charset="0"/>
              </a:rPr>
              <a:t>What You Can Do</a:t>
            </a:r>
          </a:p>
        </p:txBody>
      </p:sp>
      <p:sp>
        <p:nvSpPr>
          <p:cNvPr id="3" name="Content Placeholder 2">
            <a:extLst>
              <a:ext uri="{FF2B5EF4-FFF2-40B4-BE49-F238E27FC236}">
                <a16:creationId xmlns:a16="http://schemas.microsoft.com/office/drawing/2014/main" id="{572F4A54-F4E6-4A05-BABA-C50A40FA45E6}"/>
              </a:ext>
            </a:extLst>
          </p:cNvPr>
          <p:cNvSpPr>
            <a:spLocks noGrp="1"/>
          </p:cNvSpPr>
          <p:nvPr>
            <p:ph sz="half" idx="1"/>
          </p:nvPr>
        </p:nvSpPr>
        <p:spPr>
          <a:xfrm>
            <a:off x="693964" y="1111213"/>
            <a:ext cx="10746922" cy="5158958"/>
          </a:xfrm>
          <a:ln w="25400">
            <a:solidFill>
              <a:schemeClr val="tx1"/>
            </a:solidFill>
          </a:ln>
        </p:spPr>
        <p:txBody>
          <a:bodyPr>
            <a:normAutofit/>
          </a:bodyPr>
          <a:lstStyle/>
          <a:p>
            <a:r>
              <a:rPr lang="en-US" sz="3200" dirty="0">
                <a:solidFill>
                  <a:schemeClr val="tx1"/>
                </a:solidFill>
                <a:latin typeface="Century Schoolbook" panose="02040604050505020304" pitchFamily="18" charset="0"/>
              </a:rPr>
              <a:t>For someone close:</a:t>
            </a:r>
          </a:p>
          <a:p>
            <a:pPr lvl="1"/>
            <a:r>
              <a:rPr lang="en-US" sz="3200" dirty="0">
                <a:solidFill>
                  <a:schemeClr val="tx1"/>
                </a:solidFill>
                <a:latin typeface="Century Schoolbook" panose="02040604050505020304" pitchFamily="18" charset="0"/>
              </a:rPr>
              <a:t>Be there, which does not mean be there and do things.</a:t>
            </a:r>
          </a:p>
          <a:p>
            <a:pPr lvl="1"/>
            <a:r>
              <a:rPr lang="en-US" sz="3200" dirty="0">
                <a:solidFill>
                  <a:schemeClr val="tx1"/>
                </a:solidFill>
                <a:latin typeface="Century Schoolbook" panose="02040604050505020304" pitchFamily="18" charset="0"/>
              </a:rPr>
              <a:t>Identify behaviors, not descriptions.</a:t>
            </a:r>
          </a:p>
          <a:p>
            <a:pPr lvl="1"/>
            <a:r>
              <a:rPr lang="en-US" sz="3200" dirty="0">
                <a:solidFill>
                  <a:schemeClr val="tx1"/>
                </a:solidFill>
                <a:latin typeface="Century Schoolbook" panose="02040604050505020304" pitchFamily="18" charset="0"/>
              </a:rPr>
              <a:t>Offer real steps, not</a:t>
            </a:r>
          </a:p>
          <a:p>
            <a:pPr marL="457200" lvl="1" indent="0">
              <a:buNone/>
            </a:pPr>
            <a:r>
              <a:rPr lang="en-US" sz="3200" dirty="0">
                <a:solidFill>
                  <a:schemeClr val="tx1"/>
                </a:solidFill>
                <a:latin typeface="Century Schoolbook" panose="02040604050505020304" pitchFamily="18" charset="0"/>
              </a:rPr>
              <a:t> platitudes.</a:t>
            </a:r>
          </a:p>
          <a:p>
            <a:r>
              <a:rPr lang="en-US" sz="3200" dirty="0">
                <a:latin typeface="Century Schoolbook" panose="02040604050505020304" pitchFamily="18" charset="0"/>
              </a:rPr>
              <a:t>If not close, consult others.</a:t>
            </a:r>
            <a:endParaRPr lang="en-US" sz="3200" dirty="0">
              <a:solidFill>
                <a:schemeClr val="tx1"/>
              </a:solidFill>
              <a:latin typeface="Century Schoolbook" panose="02040604050505020304" pitchFamily="18" charset="0"/>
            </a:endParaRPr>
          </a:p>
          <a:p>
            <a:endParaRPr lang="en-US" sz="3200" dirty="0">
              <a:solidFill>
                <a:schemeClr val="tx1"/>
              </a:solidFill>
              <a:latin typeface="Century Schoolbook" panose="02040604050505020304" pitchFamily="18" charset="0"/>
            </a:endParaRPr>
          </a:p>
        </p:txBody>
      </p:sp>
      <p:sp>
        <p:nvSpPr>
          <p:cNvPr id="4" name="Rectangle 3">
            <a:extLst>
              <a:ext uri="{FF2B5EF4-FFF2-40B4-BE49-F238E27FC236}">
                <a16:creationId xmlns:a16="http://schemas.microsoft.com/office/drawing/2014/main" id="{ED2819EB-A85E-4284-CA6F-1E0CC50F19F4}"/>
              </a:ext>
            </a:extLst>
          </p:cNvPr>
          <p:cNvSpPr/>
          <p:nvPr/>
        </p:nvSpPr>
        <p:spPr>
          <a:xfrm>
            <a:off x="0" y="0"/>
            <a:ext cx="12127345" cy="6858000"/>
          </a:xfrm>
          <a:prstGeom prst="rect">
            <a:avLst/>
          </a:prstGeom>
          <a:noFill/>
          <a:ln w="161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4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E063-60D6-4689-AEF2-945B1619C8CF}"/>
              </a:ext>
            </a:extLst>
          </p:cNvPr>
          <p:cNvSpPr>
            <a:spLocks noGrp="1"/>
          </p:cNvSpPr>
          <p:nvPr>
            <p:ph type="title"/>
          </p:nvPr>
        </p:nvSpPr>
        <p:spPr>
          <a:xfrm>
            <a:off x="805872" y="167994"/>
            <a:ext cx="10515600" cy="650875"/>
          </a:xfrm>
        </p:spPr>
        <p:txBody>
          <a:bodyPr>
            <a:normAutofit/>
          </a:bodyPr>
          <a:lstStyle/>
          <a:p>
            <a:pPr algn="ctr"/>
            <a:r>
              <a:rPr lang="en-US" b="1" dirty="0">
                <a:solidFill>
                  <a:schemeClr val="tx1"/>
                </a:solidFill>
                <a:latin typeface="Century Schoolbook" panose="02040604050505020304" pitchFamily="18" charset="0"/>
              </a:rPr>
              <a:t>The Current Approach</a:t>
            </a:r>
          </a:p>
        </p:txBody>
      </p:sp>
      <p:sp>
        <p:nvSpPr>
          <p:cNvPr id="3" name="Content Placeholder 2">
            <a:extLst>
              <a:ext uri="{FF2B5EF4-FFF2-40B4-BE49-F238E27FC236}">
                <a16:creationId xmlns:a16="http://schemas.microsoft.com/office/drawing/2014/main" id="{572F4A54-F4E6-4A05-BABA-C50A40FA45E6}"/>
              </a:ext>
            </a:extLst>
          </p:cNvPr>
          <p:cNvSpPr>
            <a:spLocks noGrp="1"/>
          </p:cNvSpPr>
          <p:nvPr>
            <p:ph idx="1"/>
          </p:nvPr>
        </p:nvSpPr>
        <p:spPr>
          <a:xfrm>
            <a:off x="838200" y="986863"/>
            <a:ext cx="10515600" cy="5190100"/>
          </a:xfrm>
        </p:spPr>
        <p:txBody>
          <a:bodyPr>
            <a:normAutofit/>
          </a:bodyPr>
          <a:lstStyle/>
          <a:p>
            <a:r>
              <a:rPr lang="en-US" sz="2400" dirty="0">
                <a:solidFill>
                  <a:schemeClr val="tx1"/>
                </a:solidFill>
                <a:latin typeface="Century Schoolbook" panose="02040604050505020304" pitchFamily="18" charset="0"/>
              </a:rPr>
              <a:t>Lawyer Assistance Programs</a:t>
            </a:r>
          </a:p>
          <a:p>
            <a:r>
              <a:rPr lang="en-US" sz="2400" dirty="0">
                <a:latin typeface="Century Schoolbook" panose="02040604050505020304" pitchFamily="18" charset="0"/>
              </a:rPr>
              <a:t>Wellness programming</a:t>
            </a:r>
          </a:p>
          <a:p>
            <a:r>
              <a:rPr lang="en-US" sz="2400" dirty="0">
                <a:latin typeface="Century Schoolbook" panose="02040604050505020304" pitchFamily="18" charset="0"/>
              </a:rPr>
              <a:t>Are we reaching then right audience</a:t>
            </a:r>
          </a:p>
          <a:p>
            <a:pPr marL="0" indent="0">
              <a:buNone/>
            </a:pPr>
            <a:endParaRPr lang="en-US" dirty="0">
              <a:latin typeface="Century Schoolbook" panose="02040604050505020304" pitchFamily="18" charset="0"/>
            </a:endParaRPr>
          </a:p>
          <a:p>
            <a:endParaRPr lang="en-US" sz="3200" dirty="0">
              <a:solidFill>
                <a:schemeClr val="tx1"/>
              </a:solidFill>
              <a:latin typeface="Century Schoolbook" panose="02040604050505020304" pitchFamily="18" charset="0"/>
            </a:endParaRPr>
          </a:p>
        </p:txBody>
      </p:sp>
      <p:sp>
        <p:nvSpPr>
          <p:cNvPr id="4" name="Rectangle 3">
            <a:extLst>
              <a:ext uri="{FF2B5EF4-FFF2-40B4-BE49-F238E27FC236}">
                <a16:creationId xmlns:a16="http://schemas.microsoft.com/office/drawing/2014/main" id="{ED2819EB-A85E-4284-CA6F-1E0CC50F19F4}"/>
              </a:ext>
            </a:extLst>
          </p:cNvPr>
          <p:cNvSpPr/>
          <p:nvPr/>
        </p:nvSpPr>
        <p:spPr>
          <a:xfrm>
            <a:off x="0" y="0"/>
            <a:ext cx="12127345" cy="6858000"/>
          </a:xfrm>
          <a:prstGeom prst="rect">
            <a:avLst/>
          </a:prstGeom>
          <a:noFill/>
          <a:ln w="161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DE058E2-6656-453E-B019-67F884FC60B1}"/>
              </a:ext>
            </a:extLst>
          </p:cNvPr>
          <p:cNvPicPr>
            <a:picLocks noChangeAspect="1"/>
          </p:cNvPicPr>
          <p:nvPr/>
        </p:nvPicPr>
        <p:blipFill>
          <a:blip r:embed="rId2"/>
          <a:stretch>
            <a:fillRect/>
          </a:stretch>
        </p:blipFill>
        <p:spPr>
          <a:xfrm>
            <a:off x="1957804" y="2397083"/>
            <a:ext cx="7448843" cy="3704681"/>
          </a:xfrm>
          <a:prstGeom prst="rect">
            <a:avLst/>
          </a:prstGeom>
        </p:spPr>
      </p:pic>
      <p:sp>
        <p:nvSpPr>
          <p:cNvPr id="7" name="Rectangle 6">
            <a:extLst>
              <a:ext uri="{FF2B5EF4-FFF2-40B4-BE49-F238E27FC236}">
                <a16:creationId xmlns:a16="http://schemas.microsoft.com/office/drawing/2014/main" id="{BDE84085-8612-C24C-E4F1-F0A88AFF7D23}"/>
              </a:ext>
            </a:extLst>
          </p:cNvPr>
          <p:cNvSpPr/>
          <p:nvPr/>
        </p:nvSpPr>
        <p:spPr>
          <a:xfrm>
            <a:off x="2133601" y="4626429"/>
            <a:ext cx="4376056" cy="1360714"/>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674F2174-9A29-FC1C-C8B3-CC4823C6383F}"/>
              </a:ext>
            </a:extLst>
          </p:cNvPr>
          <p:cNvSpPr txBox="1"/>
          <p:nvPr/>
        </p:nvSpPr>
        <p:spPr>
          <a:xfrm>
            <a:off x="6760029" y="4996543"/>
            <a:ext cx="718457" cy="461665"/>
          </a:xfrm>
          <a:prstGeom prst="rect">
            <a:avLst/>
          </a:prstGeom>
          <a:noFill/>
        </p:spPr>
        <p:txBody>
          <a:bodyPr wrap="square" rtlCol="0">
            <a:spAutoFit/>
          </a:bodyPr>
          <a:lstStyle/>
          <a:p>
            <a:r>
              <a:rPr lang="en-US" sz="2400" dirty="0">
                <a:solidFill>
                  <a:srgbClr val="FFFF00"/>
                </a:solidFill>
              </a:rPr>
              <a:t>vs.</a:t>
            </a:r>
          </a:p>
        </p:txBody>
      </p:sp>
      <p:sp>
        <p:nvSpPr>
          <p:cNvPr id="5" name="Rectangle 4">
            <a:extLst>
              <a:ext uri="{FF2B5EF4-FFF2-40B4-BE49-F238E27FC236}">
                <a16:creationId xmlns:a16="http://schemas.microsoft.com/office/drawing/2014/main" id="{0F288DE4-7566-1377-4B1E-6262429E5938}"/>
              </a:ext>
            </a:extLst>
          </p:cNvPr>
          <p:cNvSpPr/>
          <p:nvPr/>
        </p:nvSpPr>
        <p:spPr>
          <a:xfrm>
            <a:off x="7197213" y="2501361"/>
            <a:ext cx="2110072" cy="3485782"/>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279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A40A8-99A5-C758-C4B6-9F387D058C9B}"/>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3" name="Straight Connector 22">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0B80070-7CA9-B2C6-0F2A-148B1519D44A}"/>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a:t>Caring About Yourself</a:t>
            </a:r>
          </a:p>
        </p:txBody>
      </p:sp>
      <p:sp>
        <p:nvSpPr>
          <p:cNvPr id="31" name="Freeform: Shape 30">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07A41667-1B45-6400-A6A6-1B40405DFB2F}"/>
              </a:ext>
            </a:extLst>
          </p:cNvPr>
          <p:cNvSpPr>
            <a:spLocks noGrp="1"/>
          </p:cNvSpPr>
          <p:nvPr>
            <p:ph type="body" idx="1"/>
          </p:nvPr>
        </p:nvSpPr>
        <p:spPr>
          <a:xfrm>
            <a:off x="7821120" y="2876315"/>
            <a:ext cx="3602567" cy="1096899"/>
          </a:xfrm>
        </p:spPr>
        <p:txBody>
          <a:bodyPr vert="horz" lIns="91440" tIns="45720" rIns="91440" bIns="45720" rtlCol="0" anchor="ctr">
            <a:normAutofit/>
          </a:bodyPr>
          <a:lstStyle/>
          <a:p>
            <a:endParaRPr lang="en-US" sz="1800">
              <a:solidFill>
                <a:srgbClr val="FFFFFF"/>
              </a:solidFill>
            </a:endParaRPr>
          </a:p>
        </p:txBody>
      </p:sp>
    </p:spTree>
    <p:extLst>
      <p:ext uri="{BB962C8B-B14F-4D97-AF65-F5344CB8AC3E}">
        <p14:creationId xmlns:p14="http://schemas.microsoft.com/office/powerpoint/2010/main" val="3534204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457" y="112748"/>
            <a:ext cx="11162923" cy="1254325"/>
          </a:xfrm>
        </p:spPr>
        <p:txBody>
          <a:bodyPr>
            <a:normAutofit fontScale="90000"/>
          </a:bodyPr>
          <a:lstStyle/>
          <a:p>
            <a:pPr algn="ctr"/>
            <a:r>
              <a:rPr lang="en-US" sz="3800" b="1" dirty="0">
                <a:solidFill>
                  <a:schemeClr val="tx1"/>
                </a:solidFill>
                <a:latin typeface="Century Schoolbook" panose="02040604050505020304" pitchFamily="18" charset="0"/>
              </a:rPr>
              <a:t>What To Look For In Yourself:  </a:t>
            </a:r>
            <a:br>
              <a:rPr lang="en-US" sz="3800" b="1" dirty="0">
                <a:solidFill>
                  <a:schemeClr val="tx1"/>
                </a:solidFill>
                <a:latin typeface="Century Schoolbook" panose="02040604050505020304" pitchFamily="18" charset="0"/>
              </a:rPr>
            </a:br>
            <a:r>
              <a:rPr lang="en-US" sz="3800" b="1" dirty="0">
                <a:solidFill>
                  <a:schemeClr val="tx1"/>
                </a:solidFill>
                <a:latin typeface="Century Schoolbook" panose="02040604050505020304" pitchFamily="18" charset="0"/>
              </a:rPr>
              <a:t>AWARENESS IS THE MOST IMPORTANT TOOL</a:t>
            </a:r>
          </a:p>
        </p:txBody>
      </p:sp>
      <p:sp>
        <p:nvSpPr>
          <p:cNvPr id="3" name="Content Placeholder 2"/>
          <p:cNvSpPr>
            <a:spLocks noGrp="1"/>
          </p:cNvSpPr>
          <p:nvPr>
            <p:ph idx="1"/>
          </p:nvPr>
        </p:nvSpPr>
        <p:spPr>
          <a:xfrm>
            <a:off x="362139" y="1276539"/>
            <a:ext cx="11386241" cy="4919107"/>
          </a:xfrm>
        </p:spPr>
        <p:txBody>
          <a:bodyPr>
            <a:noAutofit/>
          </a:bodyPr>
          <a:lstStyle/>
          <a:p>
            <a:pPr>
              <a:spcBef>
                <a:spcPts val="0"/>
              </a:spcBef>
            </a:pPr>
            <a:r>
              <a:rPr lang="en-US" sz="2400" dirty="0">
                <a:solidFill>
                  <a:schemeClr val="tx1"/>
                </a:solidFill>
              </a:rPr>
              <a:t>Are people treating you differently? Avoiding you?</a:t>
            </a:r>
          </a:p>
          <a:p>
            <a:pPr>
              <a:spcBef>
                <a:spcPts val="0"/>
              </a:spcBef>
            </a:pPr>
            <a:r>
              <a:rPr lang="en-US" sz="2400" dirty="0">
                <a:solidFill>
                  <a:schemeClr val="tx1"/>
                </a:solidFill>
              </a:rPr>
              <a:t>Are there fewer clients? </a:t>
            </a:r>
          </a:p>
          <a:p>
            <a:pPr>
              <a:spcBef>
                <a:spcPts val="0"/>
              </a:spcBef>
            </a:pPr>
            <a:r>
              <a:rPr lang="en-US" sz="2400" dirty="0">
                <a:solidFill>
                  <a:schemeClr val="tx1"/>
                </a:solidFill>
              </a:rPr>
              <a:t>Fewer social invitations?</a:t>
            </a:r>
          </a:p>
          <a:p>
            <a:pPr>
              <a:spcBef>
                <a:spcPts val="0"/>
              </a:spcBef>
            </a:pPr>
            <a:r>
              <a:rPr lang="en-US" sz="2400" dirty="0">
                <a:solidFill>
                  <a:schemeClr val="tx1"/>
                </a:solidFill>
              </a:rPr>
              <a:t>Are people asking you if you are OK?</a:t>
            </a:r>
          </a:p>
          <a:p>
            <a:pPr>
              <a:spcBef>
                <a:spcPts val="0"/>
              </a:spcBef>
            </a:pPr>
            <a:r>
              <a:rPr lang="en-US" sz="2400" dirty="0">
                <a:solidFill>
                  <a:schemeClr val="tx1"/>
                </a:solidFill>
              </a:rPr>
              <a:t>Are you being passed over, left out, etc. for reasons that make no sense </a:t>
            </a:r>
            <a:r>
              <a:rPr lang="en-US" sz="2400" i="1" dirty="0">
                <a:solidFill>
                  <a:schemeClr val="tx1"/>
                </a:solidFill>
              </a:rPr>
              <a:t>to you</a:t>
            </a:r>
            <a:r>
              <a:rPr lang="en-US" sz="2400" dirty="0">
                <a:solidFill>
                  <a:schemeClr val="tx1"/>
                </a:solidFill>
              </a:rPr>
              <a:t>.</a:t>
            </a:r>
          </a:p>
          <a:p>
            <a:pPr>
              <a:spcBef>
                <a:spcPts val="0"/>
              </a:spcBef>
            </a:pPr>
            <a:r>
              <a:rPr lang="en-US" sz="2400" dirty="0">
                <a:solidFill>
                  <a:schemeClr val="tx1"/>
                </a:solidFill>
              </a:rPr>
              <a:t>Have objectively bad things happened and not bothered you at all?</a:t>
            </a:r>
          </a:p>
          <a:p>
            <a:pPr>
              <a:spcBef>
                <a:spcPts val="0"/>
              </a:spcBef>
            </a:pPr>
            <a:r>
              <a:rPr lang="en-US" sz="2400" dirty="0">
                <a:solidFill>
                  <a:schemeClr val="tx1"/>
                </a:solidFill>
              </a:rPr>
              <a:t>When is the last time you did something (which does not include “doing nothing”) that you really like to do?</a:t>
            </a:r>
          </a:p>
          <a:p>
            <a:pPr>
              <a:spcBef>
                <a:spcPts val="0"/>
              </a:spcBef>
            </a:pPr>
            <a:r>
              <a:rPr lang="en-US" sz="2400" dirty="0">
                <a:solidFill>
                  <a:schemeClr val="tx1"/>
                </a:solidFill>
              </a:rPr>
              <a:t>Are you intently focused on the less important, non-urgent things in life? (For example, how many times have you organized your desk this week?)</a:t>
            </a:r>
          </a:p>
          <a:p>
            <a:pPr marL="0" indent="0">
              <a:spcBef>
                <a:spcPts val="0"/>
              </a:spcBef>
              <a:buNone/>
            </a:pPr>
            <a:endParaRPr lang="en-US" dirty="0">
              <a:solidFill>
                <a:schemeClr val="tx1"/>
              </a:solidFill>
              <a:latin typeface="Century Schoolbook" panose="02040604050505020304" pitchFamily="18" charset="0"/>
            </a:endParaRPr>
          </a:p>
        </p:txBody>
      </p:sp>
      <p:sp>
        <p:nvSpPr>
          <p:cNvPr id="4" name="Rectangle 3">
            <a:extLst>
              <a:ext uri="{FF2B5EF4-FFF2-40B4-BE49-F238E27FC236}">
                <a16:creationId xmlns:a16="http://schemas.microsoft.com/office/drawing/2014/main" id="{279C5BEB-7C97-31E2-AE09-145A3E2E8258}"/>
              </a:ext>
            </a:extLst>
          </p:cNvPr>
          <p:cNvSpPr/>
          <p:nvPr/>
        </p:nvSpPr>
        <p:spPr>
          <a:xfrm>
            <a:off x="0" y="0"/>
            <a:ext cx="12127345" cy="6858000"/>
          </a:xfrm>
          <a:prstGeom prst="rect">
            <a:avLst/>
          </a:prstGeom>
          <a:noFill/>
          <a:ln w="161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2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9537-F3AD-40C6-8FB7-224D4EB59C6E}"/>
              </a:ext>
            </a:extLst>
          </p:cNvPr>
          <p:cNvSpPr>
            <a:spLocks noGrp="1"/>
          </p:cNvSpPr>
          <p:nvPr>
            <p:ph type="title"/>
          </p:nvPr>
        </p:nvSpPr>
        <p:spPr/>
        <p:txBody>
          <a:bodyPr/>
          <a:lstStyle/>
          <a:p>
            <a:r>
              <a:rPr lang="en-US" b="1" dirty="0">
                <a:solidFill>
                  <a:schemeClr val="tx1"/>
                </a:solidFill>
                <a:latin typeface="Century Schoolbook" panose="02040604050505020304" pitchFamily="18" charset="0"/>
              </a:rPr>
              <a:t>Helping Yourself</a:t>
            </a:r>
          </a:p>
        </p:txBody>
      </p:sp>
      <p:sp>
        <p:nvSpPr>
          <p:cNvPr id="3" name="Content Placeholder 2">
            <a:extLst>
              <a:ext uri="{FF2B5EF4-FFF2-40B4-BE49-F238E27FC236}">
                <a16:creationId xmlns:a16="http://schemas.microsoft.com/office/drawing/2014/main" id="{58E66782-A466-409F-86DE-963241B01EC4}"/>
              </a:ext>
            </a:extLst>
          </p:cNvPr>
          <p:cNvSpPr>
            <a:spLocks noGrp="1"/>
          </p:cNvSpPr>
          <p:nvPr>
            <p:ph idx="1"/>
          </p:nvPr>
        </p:nvSpPr>
        <p:spPr/>
        <p:txBody>
          <a:bodyPr>
            <a:normAutofit/>
          </a:bodyPr>
          <a:lstStyle/>
          <a:p>
            <a:r>
              <a:rPr lang="en-US" sz="3600" dirty="0">
                <a:solidFill>
                  <a:schemeClr val="tx1"/>
                </a:solidFill>
                <a:latin typeface="Century Schoolbook" panose="02040604050505020304" pitchFamily="18" charset="0"/>
              </a:rPr>
              <a:t>Know yourself.</a:t>
            </a:r>
          </a:p>
          <a:p>
            <a:r>
              <a:rPr lang="en-US" sz="3600" dirty="0">
                <a:solidFill>
                  <a:schemeClr val="tx1"/>
                </a:solidFill>
                <a:latin typeface="Century Schoolbook" panose="02040604050505020304" pitchFamily="18" charset="0"/>
              </a:rPr>
              <a:t>Ask others.</a:t>
            </a:r>
          </a:p>
          <a:p>
            <a:r>
              <a:rPr lang="en-US" sz="3600" dirty="0">
                <a:solidFill>
                  <a:schemeClr val="tx1"/>
                </a:solidFill>
                <a:latin typeface="Century Schoolbook" panose="02040604050505020304" pitchFamily="18" charset="0"/>
              </a:rPr>
              <a:t>Speak to a professional.</a:t>
            </a:r>
          </a:p>
          <a:p>
            <a:r>
              <a:rPr lang="en-US" sz="3600" dirty="0">
                <a:solidFill>
                  <a:schemeClr val="tx1"/>
                </a:solidFill>
                <a:latin typeface="Century Schoolbook" panose="02040604050505020304" pitchFamily="18" charset="0"/>
              </a:rPr>
              <a:t>And yes, exercise, diet, mindfulness, prayer, meditation and many other things play a role.</a:t>
            </a:r>
          </a:p>
        </p:txBody>
      </p:sp>
      <p:sp>
        <p:nvSpPr>
          <p:cNvPr id="4" name="Rectangle 3">
            <a:extLst>
              <a:ext uri="{FF2B5EF4-FFF2-40B4-BE49-F238E27FC236}">
                <a16:creationId xmlns:a16="http://schemas.microsoft.com/office/drawing/2014/main" id="{926730ED-54F1-80CB-F528-BF7975E9C285}"/>
              </a:ext>
            </a:extLst>
          </p:cNvPr>
          <p:cNvSpPr/>
          <p:nvPr/>
        </p:nvSpPr>
        <p:spPr>
          <a:xfrm>
            <a:off x="0" y="0"/>
            <a:ext cx="12127345" cy="6858000"/>
          </a:xfrm>
          <a:prstGeom prst="rect">
            <a:avLst/>
          </a:prstGeom>
          <a:noFill/>
          <a:ln w="161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54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B26791-5AFA-ACC9-A093-4BB9BA163914}"/>
              </a:ext>
            </a:extLst>
          </p:cNvPr>
          <p:cNvPicPr>
            <a:picLocks noChangeAspect="1"/>
          </p:cNvPicPr>
          <p:nvPr/>
        </p:nvPicPr>
        <p:blipFill>
          <a:blip r:embed="rId2"/>
          <a:stretch>
            <a:fillRect/>
          </a:stretch>
        </p:blipFill>
        <p:spPr>
          <a:xfrm>
            <a:off x="6536031" y="1412398"/>
            <a:ext cx="3758343" cy="4643197"/>
          </a:xfrm>
          <a:prstGeom prst="rect">
            <a:avLst/>
          </a:prstGeom>
        </p:spPr>
      </p:pic>
      <p:sp>
        <p:nvSpPr>
          <p:cNvPr id="5" name="TextBox 4">
            <a:extLst>
              <a:ext uri="{FF2B5EF4-FFF2-40B4-BE49-F238E27FC236}">
                <a16:creationId xmlns:a16="http://schemas.microsoft.com/office/drawing/2014/main" id="{34D2972E-7DCF-28DD-759F-76386CD9C5C1}"/>
              </a:ext>
            </a:extLst>
          </p:cNvPr>
          <p:cNvSpPr txBox="1"/>
          <p:nvPr/>
        </p:nvSpPr>
        <p:spPr>
          <a:xfrm>
            <a:off x="379865" y="1303377"/>
            <a:ext cx="4723009" cy="4524315"/>
          </a:xfrm>
          <a:prstGeom prst="rect">
            <a:avLst/>
          </a:prstGeom>
          <a:noFill/>
        </p:spPr>
        <p:txBody>
          <a:bodyPr wrap="square" rtlCol="0">
            <a:spAutoFit/>
          </a:bodyPr>
          <a:lstStyle/>
          <a:p>
            <a:r>
              <a:rPr lang="en-US" sz="3600" dirty="0"/>
              <a:t>“The thing you are doing is not right; you will surely wear yourself out, and these people as well. For the task is too heavy for you; you cannot do it alone.”</a:t>
            </a:r>
          </a:p>
        </p:txBody>
      </p:sp>
      <p:sp>
        <p:nvSpPr>
          <p:cNvPr id="6" name="Rectangle 5">
            <a:extLst>
              <a:ext uri="{FF2B5EF4-FFF2-40B4-BE49-F238E27FC236}">
                <a16:creationId xmlns:a16="http://schemas.microsoft.com/office/drawing/2014/main" id="{14455D42-9A5A-F0B0-78E7-1450917DCBE0}"/>
              </a:ext>
            </a:extLst>
          </p:cNvPr>
          <p:cNvSpPr/>
          <p:nvPr/>
        </p:nvSpPr>
        <p:spPr>
          <a:xfrm>
            <a:off x="0" y="0"/>
            <a:ext cx="12192000" cy="6858000"/>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325364-9115-BC25-BE7C-29AA9662416F}"/>
              </a:ext>
            </a:extLst>
          </p:cNvPr>
          <p:cNvSpPr txBox="1"/>
          <p:nvPr/>
        </p:nvSpPr>
        <p:spPr>
          <a:xfrm>
            <a:off x="1633571" y="5827692"/>
            <a:ext cx="2473910" cy="400110"/>
          </a:xfrm>
          <a:prstGeom prst="rect">
            <a:avLst/>
          </a:prstGeom>
          <a:noFill/>
        </p:spPr>
        <p:txBody>
          <a:bodyPr wrap="square" rtlCol="0">
            <a:spAutoFit/>
          </a:bodyPr>
          <a:lstStyle/>
          <a:p>
            <a:r>
              <a:rPr lang="en-US" dirty="0"/>
              <a:t> -- </a:t>
            </a:r>
            <a:r>
              <a:rPr lang="en-US" sz="2000" dirty="0"/>
              <a:t>Exodus 18:17-18</a:t>
            </a:r>
          </a:p>
        </p:txBody>
      </p:sp>
      <p:sp>
        <p:nvSpPr>
          <p:cNvPr id="2" name="TextBox 1">
            <a:extLst>
              <a:ext uri="{FF2B5EF4-FFF2-40B4-BE49-F238E27FC236}">
                <a16:creationId xmlns:a16="http://schemas.microsoft.com/office/drawing/2014/main" id="{936500C7-61A4-F2FB-F37E-E0E26ABBFD45}"/>
              </a:ext>
            </a:extLst>
          </p:cNvPr>
          <p:cNvSpPr txBox="1"/>
          <p:nvPr/>
        </p:nvSpPr>
        <p:spPr>
          <a:xfrm>
            <a:off x="403124" y="150920"/>
            <a:ext cx="11084582" cy="738664"/>
          </a:xfrm>
          <a:prstGeom prst="rect">
            <a:avLst/>
          </a:prstGeom>
          <a:noFill/>
        </p:spPr>
        <p:txBody>
          <a:bodyPr wrap="square" rtlCol="0">
            <a:spAutoFit/>
          </a:bodyPr>
          <a:lstStyle/>
          <a:p>
            <a:r>
              <a:rPr lang="en-US" sz="4200" dirty="0"/>
              <a:t>When Did Being A Lawyer Get To Be So Hard?</a:t>
            </a:r>
          </a:p>
        </p:txBody>
      </p:sp>
    </p:spTree>
    <p:extLst>
      <p:ext uri="{BB962C8B-B14F-4D97-AF65-F5344CB8AC3E}">
        <p14:creationId xmlns:p14="http://schemas.microsoft.com/office/powerpoint/2010/main" val="190785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07BF02-ACA7-936A-1319-80A401ED47B7}"/>
            </a:ext>
          </a:extLst>
        </p:cNvPr>
        <p:cNvGrpSpPr/>
        <p:nvPr/>
      </p:nvGrpSpPr>
      <p:grpSpPr>
        <a:xfrm>
          <a:off x="0" y="0"/>
          <a:ext cx="0" cy="0"/>
          <a:chOff x="0" y="0"/>
          <a:chExt cx="0" cy="0"/>
        </a:xfrm>
      </p:grpSpPr>
      <p:grpSp>
        <p:nvGrpSpPr>
          <p:cNvPr id="80" name="Group 79">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81"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82" name="Straight Connector 81">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4"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Isosceles Triangle 85">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0" name="Isosceles Triangle 89">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33" name="Picture 32" descr="Floating sheep">
            <a:extLst>
              <a:ext uri="{FF2B5EF4-FFF2-40B4-BE49-F238E27FC236}">
                <a16:creationId xmlns:a16="http://schemas.microsoft.com/office/drawing/2014/main" id="{F9C59433-AB24-AB17-9378-2202AF04603D}"/>
              </a:ext>
            </a:extLst>
          </p:cNvPr>
          <p:cNvPicPr>
            <a:picLocks noChangeAspect="1"/>
          </p:cNvPicPr>
          <p:nvPr/>
        </p:nvPicPr>
        <p:blipFill>
          <a:blip r:embed="rId2"/>
          <a:srcRect l="17395" t="839" r="6145" b="1"/>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68422D0-0B54-6A65-C7ED-F132FD86FED7}"/>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Fun Stuff</a:t>
            </a:r>
          </a:p>
        </p:txBody>
      </p:sp>
      <p:sp>
        <p:nvSpPr>
          <p:cNvPr id="3" name="Text Placeholder 2">
            <a:extLst>
              <a:ext uri="{FF2B5EF4-FFF2-40B4-BE49-F238E27FC236}">
                <a16:creationId xmlns:a16="http://schemas.microsoft.com/office/drawing/2014/main" id="{DE72D749-42FA-25A0-413A-4F0A27E123FA}"/>
              </a:ext>
            </a:extLst>
          </p:cNvPr>
          <p:cNvSpPr>
            <a:spLocks noGrp="1"/>
          </p:cNvSpPr>
          <p:nvPr>
            <p:ph type="body" idx="1"/>
          </p:nvPr>
        </p:nvSpPr>
        <p:spPr>
          <a:xfrm>
            <a:off x="677335" y="4050831"/>
            <a:ext cx="4079721" cy="1096901"/>
          </a:xfrm>
        </p:spPr>
        <p:txBody>
          <a:bodyPr vert="horz" lIns="91440" tIns="45720" rIns="91440" bIns="45720" rtlCol="0" anchor="t">
            <a:normAutofit/>
          </a:bodyPr>
          <a:lstStyle/>
          <a:p>
            <a:pPr algn="r"/>
            <a:endParaRPr lang="en-US" sz="1600"/>
          </a:p>
        </p:txBody>
      </p:sp>
      <p:cxnSp>
        <p:nvCxnSpPr>
          <p:cNvPr id="92" name="Straight Connector 9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76742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13814"/>
            <a:ext cx="9407173" cy="789495"/>
          </a:xfrm>
        </p:spPr>
        <p:txBody>
          <a:bodyPr>
            <a:normAutofit/>
          </a:bodyPr>
          <a:lstStyle/>
          <a:p>
            <a:r>
              <a:rPr lang="en-US" dirty="0">
                <a:solidFill>
                  <a:schemeClr val="tx1"/>
                </a:solidFill>
                <a:latin typeface="+mn-lt"/>
              </a:rPr>
              <a:t>Is this Lawyer a Danger?</a:t>
            </a:r>
          </a:p>
        </p:txBody>
      </p:sp>
      <p:sp>
        <p:nvSpPr>
          <p:cNvPr id="3" name="Content Placeholder 2"/>
          <p:cNvSpPr>
            <a:spLocks noGrp="1"/>
          </p:cNvSpPr>
          <p:nvPr>
            <p:ph sz="half" idx="1"/>
          </p:nvPr>
        </p:nvSpPr>
        <p:spPr>
          <a:xfrm>
            <a:off x="609599" y="1003310"/>
            <a:ext cx="4572000" cy="5021062"/>
          </a:xfrm>
          <a:noFill/>
        </p:spPr>
        <p:txBody>
          <a:bodyPr>
            <a:normAutofit/>
          </a:bodyPr>
          <a:lstStyle/>
          <a:p>
            <a:pPr marL="0" indent="0">
              <a:buNone/>
            </a:pPr>
            <a:r>
              <a:rPr lang="en-US" sz="2400" dirty="0">
                <a:solidFill>
                  <a:schemeClr val="tx1"/>
                </a:solidFill>
                <a:latin typeface="+mj-lt"/>
                <a:ea typeface="Cambria" panose="02040503050406030204" pitchFamily="18" charset="0"/>
              </a:rPr>
              <a:t>Appointed defense counsel, rape case, pushing a “blame the victim” defense.  Single father, not around much, children instead interact with potential stalker (ultimately a killer).   Tries to keep children out of court but they sneak in. Reputedly very experienced gunman; shoots (to kill) an animal. Defense unsuccessful; convict killed by angry mob.</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78575" y="1003310"/>
            <a:ext cx="5758323" cy="502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4DF81FDB-44E0-28E5-598C-9FD353E17150}"/>
              </a:ext>
            </a:extLst>
          </p:cNvPr>
          <p:cNvSpPr/>
          <p:nvPr/>
        </p:nvSpPr>
        <p:spPr>
          <a:xfrm>
            <a:off x="0" y="0"/>
            <a:ext cx="12127345" cy="6858000"/>
          </a:xfrm>
          <a:prstGeom prst="rect">
            <a:avLst/>
          </a:prstGeom>
          <a:noFill/>
          <a:ln w="161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13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dissolve">
                                      <p:cBhvr>
                                        <p:cTn id="15"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2BD1C0-BD5B-44A9-937F-F25FAA04A370}"/>
              </a:ext>
            </a:extLst>
          </p:cNvPr>
          <p:cNvSpPr>
            <a:spLocks noGrp="1"/>
          </p:cNvSpPr>
          <p:nvPr>
            <p:ph type="title"/>
          </p:nvPr>
        </p:nvSpPr>
        <p:spPr>
          <a:xfrm>
            <a:off x="677334" y="272143"/>
            <a:ext cx="8596668" cy="914400"/>
          </a:xfrm>
        </p:spPr>
        <p:txBody>
          <a:bodyPr>
            <a:noAutofit/>
          </a:bodyPr>
          <a:lstStyle/>
          <a:p>
            <a:pPr algn="just"/>
            <a:r>
              <a:rPr lang="en-US" sz="4400" dirty="0">
                <a:latin typeface="+mn-lt"/>
              </a:rPr>
              <a:t>What Would You Do?</a:t>
            </a:r>
          </a:p>
        </p:txBody>
      </p:sp>
      <p:sp>
        <p:nvSpPr>
          <p:cNvPr id="3" name="Content Placeholder 2">
            <a:extLst>
              <a:ext uri="{FF2B5EF4-FFF2-40B4-BE49-F238E27FC236}">
                <a16:creationId xmlns:a16="http://schemas.microsoft.com/office/drawing/2014/main" id="{A733CC9B-56C1-A9C2-2B40-CEB651263EEA}"/>
              </a:ext>
            </a:extLst>
          </p:cNvPr>
          <p:cNvSpPr>
            <a:spLocks noGrp="1"/>
          </p:cNvSpPr>
          <p:nvPr>
            <p:ph idx="1"/>
          </p:nvPr>
        </p:nvSpPr>
        <p:spPr>
          <a:xfrm>
            <a:off x="492276" y="1186543"/>
            <a:ext cx="9816495" cy="5219944"/>
          </a:xfrm>
        </p:spPr>
        <p:txBody>
          <a:bodyPr>
            <a:normAutofit/>
          </a:bodyPr>
          <a:lstStyle/>
          <a:p>
            <a:r>
              <a:rPr lang="en-US" sz="2400" dirty="0"/>
              <a:t>It is “known” that opposing counsel has psychiatric issues but is still practicing. You know how to push your opponent’s buttons to your client’s advantage. Your client knows this and asks you to pursue a strategy that will get your client one million more dollars in negotiations.</a:t>
            </a:r>
          </a:p>
          <a:p>
            <a:r>
              <a:rPr lang="en-US" sz="2400" dirty="0">
                <a:ea typeface="Segoe UI" pitchFamily="34" charset="0"/>
                <a:cs typeface="Calibri" pitchFamily="34" charset="0"/>
              </a:rPr>
              <a:t>Your partner says:  33% of that million goes the firm, do it or write me a check for $333,333.</a:t>
            </a:r>
          </a:p>
          <a:p>
            <a:r>
              <a:rPr lang="en-US" sz="2400" dirty="0">
                <a:ea typeface="Segoe UI" pitchFamily="34" charset="0"/>
                <a:cs typeface="Calibri" pitchFamily="34" charset="0"/>
              </a:rPr>
              <a:t>You hear that the client is “shopping” the case around town, and you know that someone will take the case. Does this change your thinking, if you wouldn’t do it to begin with.</a:t>
            </a:r>
          </a:p>
          <a:p>
            <a:r>
              <a:rPr lang="en-US" sz="2400" dirty="0">
                <a:ea typeface="Segoe UI" pitchFamily="34" charset="0"/>
                <a:cs typeface="Calibri" pitchFamily="34" charset="0"/>
              </a:rPr>
              <a:t>If you wouldn’t do it to begin with, do you generally refuse to “beat” lawyers when your skills are superior?</a:t>
            </a:r>
          </a:p>
          <a:p>
            <a:endParaRPr lang="en-US" sz="2400" dirty="0">
              <a:ea typeface="Segoe UI" pitchFamily="34" charset="0"/>
              <a:cs typeface="Calibri" pitchFamily="34" charset="0"/>
            </a:endParaRPr>
          </a:p>
          <a:p>
            <a:endParaRPr lang="en-US" sz="2400" dirty="0"/>
          </a:p>
        </p:txBody>
      </p:sp>
      <p:sp>
        <p:nvSpPr>
          <p:cNvPr id="2" name="Footer Placeholder 1">
            <a:extLst>
              <a:ext uri="{FF2B5EF4-FFF2-40B4-BE49-F238E27FC236}">
                <a16:creationId xmlns:a16="http://schemas.microsoft.com/office/drawing/2014/main" id="{3A01330A-2099-673B-2131-01CF32E28456}"/>
              </a:ext>
            </a:extLst>
          </p:cNvPr>
          <p:cNvSpPr>
            <a:spLocks noGrp="1"/>
          </p:cNvSpPr>
          <p:nvPr>
            <p:ph type="ftr" sz="quarter" idx="11"/>
          </p:nvPr>
        </p:nvSpPr>
        <p:spPr/>
        <p:txBody>
          <a:bodyPr/>
          <a:lstStyle/>
          <a:p>
            <a:r>
              <a:rPr lang="en-US">
                <a:solidFill>
                  <a:prstClr val="white">
                    <a:tint val="75000"/>
                    <a:alpha val="60000"/>
                  </a:prstClr>
                </a:solidFill>
              </a:rPr>
              <a:t>© 2024 Lang Legal</a:t>
            </a:r>
            <a:endParaRPr lang="en-US" dirty="0">
              <a:solidFill>
                <a:prstClr val="white">
                  <a:tint val="75000"/>
                  <a:alpha val="60000"/>
                </a:prstClr>
              </a:solidFill>
            </a:endParaRPr>
          </a:p>
        </p:txBody>
      </p:sp>
      <p:sp>
        <p:nvSpPr>
          <p:cNvPr id="4" name="Rectangle 3">
            <a:extLst>
              <a:ext uri="{FF2B5EF4-FFF2-40B4-BE49-F238E27FC236}">
                <a16:creationId xmlns:a16="http://schemas.microsoft.com/office/drawing/2014/main" id="{EA75B141-EB2C-4029-B3E3-C361B4001F64}"/>
              </a:ext>
            </a:extLst>
          </p:cNvPr>
          <p:cNvSpPr/>
          <p:nvPr/>
        </p:nvSpPr>
        <p:spPr>
          <a:xfrm>
            <a:off x="0" y="0"/>
            <a:ext cx="12192000" cy="6858000"/>
          </a:xfrm>
          <a:prstGeom prst="rect">
            <a:avLst/>
          </a:prstGeom>
          <a:noFill/>
          <a:ln w="1270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Schoolbook" panose="02040604050505020304" pitchFamily="18" charset="0"/>
            </a:endParaRPr>
          </a:p>
        </p:txBody>
      </p:sp>
    </p:spTree>
    <p:extLst>
      <p:ext uri="{BB962C8B-B14F-4D97-AF65-F5344CB8AC3E}">
        <p14:creationId xmlns:p14="http://schemas.microsoft.com/office/powerpoint/2010/main" val="116943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407173" cy="762000"/>
          </a:xfrm>
        </p:spPr>
        <p:txBody>
          <a:bodyPr>
            <a:normAutofit/>
          </a:bodyPr>
          <a:lstStyle/>
          <a:p>
            <a:r>
              <a:rPr lang="en-US" sz="4000" dirty="0">
                <a:latin typeface="+mn-lt"/>
              </a:rPr>
              <a:t>Is this Lawyer a Danger?</a:t>
            </a:r>
          </a:p>
        </p:txBody>
      </p:sp>
      <p:sp>
        <p:nvSpPr>
          <p:cNvPr id="3" name="Content Placeholder 2"/>
          <p:cNvSpPr>
            <a:spLocks noGrp="1"/>
          </p:cNvSpPr>
          <p:nvPr>
            <p:ph sz="half" idx="1"/>
          </p:nvPr>
        </p:nvSpPr>
        <p:spPr>
          <a:xfrm>
            <a:off x="533400" y="952106"/>
            <a:ext cx="5257800" cy="5905893"/>
          </a:xfrm>
        </p:spPr>
        <p:txBody>
          <a:bodyPr>
            <a:noAutofit/>
          </a:bodyPr>
          <a:lstStyle/>
          <a:p>
            <a:pPr marL="0" indent="0">
              <a:buNone/>
            </a:pPr>
            <a:r>
              <a:rPr lang="en-US" sz="2400" dirty="0"/>
              <a:t>Failed the bar five times.  Takes on murder case as first trial. Repeatedly lies to Judge about his legal experience. Makes many procedural errors, costing clients ground in the proceedings. Relies on charm and quick-wittedness and chooses not to actually review the law. Becomes dejected when things go poorly, alienating those close to him.  Cycle threatens to repeat itself, as a late-trial “aha” moment reinforces belief that success occurs regardless of preparation, if you are smart enough.</a:t>
            </a:r>
          </a:p>
        </p:txBody>
      </p:sp>
      <p:sp>
        <p:nvSpPr>
          <p:cNvPr id="4" name="Rectangle 3">
            <a:extLst>
              <a:ext uri="{FF2B5EF4-FFF2-40B4-BE49-F238E27FC236}">
                <a16:creationId xmlns:a16="http://schemas.microsoft.com/office/drawing/2014/main" id="{3EC1DD1E-1D0F-B27C-AD60-F34FA21F2263}"/>
              </a:ext>
            </a:extLst>
          </p:cNvPr>
          <p:cNvSpPr/>
          <p:nvPr/>
        </p:nvSpPr>
        <p:spPr>
          <a:xfrm>
            <a:off x="0" y="0"/>
            <a:ext cx="12127345" cy="6858000"/>
          </a:xfrm>
          <a:prstGeom prst="rect">
            <a:avLst/>
          </a:prstGeom>
          <a:noFill/>
          <a:ln w="161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Buy My Cousin Vinny - Microsoft Store en-CA">
            <a:extLst>
              <a:ext uri="{FF2B5EF4-FFF2-40B4-BE49-F238E27FC236}">
                <a16:creationId xmlns:a16="http://schemas.microsoft.com/office/drawing/2014/main" id="{0194334B-F4FB-BEDD-A9DC-B3CD21370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576" y="952107"/>
            <a:ext cx="4176022" cy="556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4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0F0409-AB8D-7384-D845-0D90B2BA1B4C}"/>
              </a:ext>
            </a:extLst>
          </p:cNvPr>
          <p:cNvSpPr>
            <a:spLocks noGrp="1"/>
          </p:cNvSpPr>
          <p:nvPr>
            <p:ph type="title"/>
          </p:nvPr>
        </p:nvSpPr>
        <p:spPr/>
        <p:txBody>
          <a:bodyPr>
            <a:normAutofit/>
          </a:bodyPr>
          <a:lstStyle/>
          <a:p>
            <a:pPr algn="ctr"/>
            <a:r>
              <a:rPr lang="en-US" sz="4400" dirty="0"/>
              <a:t>THANK YOU!</a:t>
            </a:r>
          </a:p>
        </p:txBody>
      </p:sp>
      <p:sp>
        <p:nvSpPr>
          <p:cNvPr id="6" name="Content Placeholder 5">
            <a:extLst>
              <a:ext uri="{FF2B5EF4-FFF2-40B4-BE49-F238E27FC236}">
                <a16:creationId xmlns:a16="http://schemas.microsoft.com/office/drawing/2014/main" id="{14F0F94F-2E5A-6F35-3D63-B7D1FAB02884}"/>
              </a:ext>
            </a:extLst>
          </p:cNvPr>
          <p:cNvSpPr>
            <a:spLocks noGrp="1"/>
          </p:cNvSpPr>
          <p:nvPr>
            <p:ph idx="1"/>
          </p:nvPr>
        </p:nvSpPr>
        <p:spPr>
          <a:xfrm>
            <a:off x="677334" y="1474839"/>
            <a:ext cx="8596668" cy="4566523"/>
          </a:xfrm>
        </p:spPr>
        <p:txBody>
          <a:bodyPr/>
          <a:lstStyle/>
          <a:p>
            <a:pPr marL="0" indent="0" algn="ctr">
              <a:buNone/>
            </a:pPr>
            <a:r>
              <a:rPr lang="en-US" dirty="0"/>
              <a:t>If you have follow-up questions or need copies of anything that I have referenced, please let me know.</a:t>
            </a:r>
          </a:p>
          <a:p>
            <a:pPr marL="0" indent="0" algn="ctr">
              <a:buNone/>
            </a:pPr>
            <a:endParaRPr lang="en-US" dirty="0"/>
          </a:p>
          <a:p>
            <a:pPr marL="0" indent="0" algn="ctr">
              <a:buNone/>
            </a:pPr>
            <a:r>
              <a:rPr lang="en-US" dirty="0"/>
              <a:t>Eric C. Lang</a:t>
            </a:r>
          </a:p>
          <a:p>
            <a:pPr marL="0" indent="0" algn="ctr">
              <a:buNone/>
            </a:pPr>
            <a:r>
              <a:rPr lang="en-US" dirty="0"/>
              <a:t>Lang Legal</a:t>
            </a:r>
          </a:p>
          <a:p>
            <a:pPr marL="0" indent="0" algn="ctr">
              <a:buNone/>
            </a:pPr>
            <a:r>
              <a:rPr lang="en-US" dirty="0">
                <a:hlinkClick r:id="rId2"/>
              </a:rPr>
              <a:t>elang@langlegal.com</a:t>
            </a:r>
            <a:endParaRPr lang="en-US" dirty="0"/>
          </a:p>
          <a:p>
            <a:pPr marL="0" indent="0" algn="ctr">
              <a:buNone/>
            </a:pPr>
            <a:r>
              <a:rPr lang="en-US" dirty="0"/>
              <a:t>404.384.2591</a:t>
            </a:r>
          </a:p>
          <a:p>
            <a:pPr marL="0" indent="0">
              <a:buNone/>
            </a:pPr>
            <a:endParaRPr lang="en-US" dirty="0"/>
          </a:p>
        </p:txBody>
      </p:sp>
      <p:pic>
        <p:nvPicPr>
          <p:cNvPr id="7" name="Picture 6" descr="A black and white logo&#10;&#10;AI-generated content may be incorrect.">
            <a:extLst>
              <a:ext uri="{FF2B5EF4-FFF2-40B4-BE49-F238E27FC236}">
                <a16:creationId xmlns:a16="http://schemas.microsoft.com/office/drawing/2014/main" id="{B95F17BD-7B04-CD5B-03DE-D7C616EA6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464" y="5054321"/>
            <a:ext cx="2462408" cy="987041"/>
          </a:xfrm>
          <a:prstGeom prst="rect">
            <a:avLst/>
          </a:prstGeom>
        </p:spPr>
      </p:pic>
    </p:spTree>
    <p:extLst>
      <p:ext uri="{BB962C8B-B14F-4D97-AF65-F5344CB8AC3E}">
        <p14:creationId xmlns:p14="http://schemas.microsoft.com/office/powerpoint/2010/main" val="344541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10E3-A3B5-4DDA-BEF2-C1100B1A260F}"/>
              </a:ext>
            </a:extLst>
          </p:cNvPr>
          <p:cNvSpPr>
            <a:spLocks noGrp="1"/>
          </p:cNvSpPr>
          <p:nvPr>
            <p:ph type="title"/>
          </p:nvPr>
        </p:nvSpPr>
        <p:spPr>
          <a:xfrm>
            <a:off x="609600" y="398462"/>
            <a:ext cx="10515600" cy="727075"/>
          </a:xfrm>
        </p:spPr>
        <p:txBody>
          <a:bodyPr/>
          <a:lstStyle/>
          <a:p>
            <a:r>
              <a:rPr lang="en-US" b="1" dirty="0"/>
              <a:t>Seventy-Five Years Ago …</a:t>
            </a:r>
          </a:p>
        </p:txBody>
      </p:sp>
      <p:sp>
        <p:nvSpPr>
          <p:cNvPr id="3" name="Content Placeholder 2">
            <a:extLst>
              <a:ext uri="{FF2B5EF4-FFF2-40B4-BE49-F238E27FC236}">
                <a16:creationId xmlns:a16="http://schemas.microsoft.com/office/drawing/2014/main" id="{D8D53390-2738-4601-8745-DE736D8923FF}"/>
              </a:ext>
            </a:extLst>
          </p:cNvPr>
          <p:cNvSpPr>
            <a:spLocks noGrp="1"/>
          </p:cNvSpPr>
          <p:nvPr>
            <p:ph idx="1"/>
          </p:nvPr>
        </p:nvSpPr>
        <p:spPr>
          <a:xfrm>
            <a:off x="609600" y="1092200"/>
            <a:ext cx="9320981" cy="5367338"/>
          </a:xfrm>
        </p:spPr>
        <p:txBody>
          <a:bodyPr>
            <a:normAutofit fontScale="25000" lnSpcReduction="20000"/>
          </a:bodyPr>
          <a:lstStyle/>
          <a:p>
            <a:pPr marL="0" indent="0">
              <a:lnSpc>
                <a:spcPct val="120000"/>
              </a:lnSpc>
              <a:spcBef>
                <a:spcPts val="0"/>
              </a:spcBef>
              <a:buNone/>
            </a:pPr>
            <a:r>
              <a:rPr lang="en-US" sz="9600" dirty="0"/>
              <a:t>Your lawyer in practice spends a considerable part of his life doing distasteful things for disagreeable people who must be satisfied, against an impossible time limit and with hourly interruptions, from other disagreeable people who want to derail the train; and for his blood, sweat, and tears he receives in the end a few unkind words to the effect that it might have been done better, and a protest at the size of his fee. There is no lawyer who has not at some time in his life rebelled inwardly against all this, and wished that God had assigned him to the peaceful existence of a digger of ditches or a master plumber. </a:t>
            </a:r>
          </a:p>
          <a:p>
            <a:pPr marL="0" indent="0">
              <a:lnSpc>
                <a:spcPct val="120000"/>
              </a:lnSpc>
              <a:spcBef>
                <a:spcPts val="0"/>
              </a:spcBef>
              <a:buNone/>
            </a:pPr>
            <a:endParaRPr lang="en-US" sz="9600" dirty="0">
              <a:solidFill>
                <a:schemeClr val="bg1"/>
              </a:solidFill>
            </a:endParaRPr>
          </a:p>
          <a:p>
            <a:pPr marL="0" indent="0" algn="r">
              <a:lnSpc>
                <a:spcPct val="120000"/>
              </a:lnSpc>
              <a:spcBef>
                <a:spcPts val="0"/>
              </a:spcBef>
              <a:buNone/>
            </a:pPr>
            <a:r>
              <a:rPr lang="en-US" sz="9600" b="1" dirty="0"/>
              <a:t>Prosser, </a:t>
            </a:r>
            <a:r>
              <a:rPr lang="en-US" sz="9600" b="1" i="1" dirty="0"/>
              <a:t>Lighthouse No Good</a:t>
            </a:r>
            <a:r>
              <a:rPr lang="en-US" sz="9600" b="1" dirty="0"/>
              <a:t>, 1 J. Legal Educ. 257 (1948)</a:t>
            </a:r>
          </a:p>
          <a:p>
            <a:pPr marL="0" indent="0">
              <a:lnSpc>
                <a:spcPct val="120000"/>
              </a:lnSpc>
              <a:spcBef>
                <a:spcPts val="0"/>
              </a:spcBef>
              <a:buNone/>
            </a:pPr>
            <a:endParaRPr lang="en-US" sz="4800" dirty="0">
              <a:solidFill>
                <a:schemeClr val="bg1"/>
              </a:solidFill>
            </a:endParaRPr>
          </a:p>
        </p:txBody>
      </p:sp>
      <p:sp>
        <p:nvSpPr>
          <p:cNvPr id="4" name="TextBox 3">
            <a:extLst>
              <a:ext uri="{FF2B5EF4-FFF2-40B4-BE49-F238E27FC236}">
                <a16:creationId xmlns:a16="http://schemas.microsoft.com/office/drawing/2014/main" id="{14778911-94FF-40BE-A518-1728949EB544}"/>
              </a:ext>
            </a:extLst>
          </p:cNvPr>
          <p:cNvSpPr txBox="1"/>
          <p:nvPr/>
        </p:nvSpPr>
        <p:spPr>
          <a:xfrm>
            <a:off x="9245600" y="6515100"/>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
        <p:nvSpPr>
          <p:cNvPr id="5" name="Rectangle 4">
            <a:extLst>
              <a:ext uri="{FF2B5EF4-FFF2-40B4-BE49-F238E27FC236}">
                <a16:creationId xmlns:a16="http://schemas.microsoft.com/office/drawing/2014/main" id="{1AABAB82-2E3C-5728-091D-5FC883479DB5}"/>
              </a:ext>
            </a:extLst>
          </p:cNvPr>
          <p:cNvSpPr/>
          <p:nvPr/>
        </p:nvSpPr>
        <p:spPr>
          <a:xfrm>
            <a:off x="0" y="0"/>
            <a:ext cx="12192000" cy="6858000"/>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402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BEE83-017C-4746-BFAD-A36F9E936166}"/>
              </a:ext>
            </a:extLst>
          </p:cNvPr>
          <p:cNvSpPr>
            <a:spLocks noGrp="1"/>
          </p:cNvSpPr>
          <p:nvPr>
            <p:ph type="title"/>
          </p:nvPr>
        </p:nvSpPr>
        <p:spPr>
          <a:xfrm>
            <a:off x="1286933" y="609600"/>
            <a:ext cx="10197494" cy="1099457"/>
          </a:xfrm>
        </p:spPr>
        <p:txBody>
          <a:bodyPr>
            <a:normAutofit/>
          </a:bodyPr>
          <a:lstStyle/>
          <a:p>
            <a:r>
              <a:rPr lang="en-US" sz="4000" dirty="0">
                <a:solidFill>
                  <a:schemeClr val="accent2">
                    <a:lumMod val="75000"/>
                  </a:schemeClr>
                </a:solidFill>
              </a:rPr>
              <a:t>Mental Disorder – A Practical Framework	</a:t>
            </a:r>
          </a:p>
        </p:txBody>
      </p:sp>
      <p:sp>
        <p:nvSpPr>
          <p:cNvPr id="39" name="Isosceles Triangle 38">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31" name="Content Placeholder 2">
            <a:extLst>
              <a:ext uri="{FF2B5EF4-FFF2-40B4-BE49-F238E27FC236}">
                <a16:creationId xmlns:a16="http://schemas.microsoft.com/office/drawing/2014/main" id="{5D592806-4AE7-56EB-98AF-8994F9E2972E}"/>
              </a:ext>
            </a:extLst>
          </p:cNvPr>
          <p:cNvGraphicFramePr>
            <a:graphicFrameLocks noGrp="1"/>
          </p:cNvGraphicFramePr>
          <p:nvPr>
            <p:ph idx="1"/>
            <p:extLst>
              <p:ext uri="{D42A27DB-BD31-4B8C-83A1-F6EECF244321}">
                <p14:modId xmlns:p14="http://schemas.microsoft.com/office/powerpoint/2010/main" val="2130840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885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A88641-8CCA-489B-B06A-7DE166BD6E89}"/>
              </a:ext>
            </a:extLst>
          </p:cNvPr>
          <p:cNvPicPr>
            <a:picLocks noChangeAspect="1"/>
          </p:cNvPicPr>
          <p:nvPr/>
        </p:nvPicPr>
        <p:blipFill>
          <a:blip r:embed="rId3"/>
          <a:stretch>
            <a:fillRect/>
          </a:stretch>
        </p:blipFill>
        <p:spPr>
          <a:xfrm>
            <a:off x="9018536" y="224462"/>
            <a:ext cx="2873828" cy="2404436"/>
          </a:xfrm>
          <a:prstGeom prst="rect">
            <a:avLst/>
          </a:prstGeom>
        </p:spPr>
      </p:pic>
      <p:pic>
        <p:nvPicPr>
          <p:cNvPr id="5" name="Picture 4">
            <a:extLst>
              <a:ext uri="{FF2B5EF4-FFF2-40B4-BE49-F238E27FC236}">
                <a16:creationId xmlns:a16="http://schemas.microsoft.com/office/drawing/2014/main" id="{FBFAAF97-5609-442B-B518-801355C8D20A}"/>
              </a:ext>
            </a:extLst>
          </p:cNvPr>
          <p:cNvPicPr>
            <a:picLocks noChangeAspect="1"/>
          </p:cNvPicPr>
          <p:nvPr/>
        </p:nvPicPr>
        <p:blipFill>
          <a:blip r:embed="rId3"/>
          <a:stretch>
            <a:fillRect/>
          </a:stretch>
        </p:blipFill>
        <p:spPr>
          <a:xfrm>
            <a:off x="6002884" y="224463"/>
            <a:ext cx="2873829" cy="2404437"/>
          </a:xfrm>
          <a:prstGeom prst="rect">
            <a:avLst/>
          </a:prstGeom>
        </p:spPr>
      </p:pic>
      <p:pic>
        <p:nvPicPr>
          <p:cNvPr id="6" name="Picture 5">
            <a:extLst>
              <a:ext uri="{FF2B5EF4-FFF2-40B4-BE49-F238E27FC236}">
                <a16:creationId xmlns:a16="http://schemas.microsoft.com/office/drawing/2014/main" id="{02D25460-8D9D-4C62-B208-FED55935EC46}"/>
              </a:ext>
            </a:extLst>
          </p:cNvPr>
          <p:cNvPicPr>
            <a:picLocks noChangeAspect="1"/>
          </p:cNvPicPr>
          <p:nvPr/>
        </p:nvPicPr>
        <p:blipFill>
          <a:blip r:embed="rId3"/>
          <a:stretch>
            <a:fillRect/>
          </a:stretch>
        </p:blipFill>
        <p:spPr>
          <a:xfrm>
            <a:off x="3001489" y="224462"/>
            <a:ext cx="2873831" cy="2404438"/>
          </a:xfrm>
          <a:prstGeom prst="rect">
            <a:avLst/>
          </a:prstGeom>
        </p:spPr>
      </p:pic>
      <p:graphicFrame>
        <p:nvGraphicFramePr>
          <p:cNvPr id="7" name="Table 6">
            <a:extLst>
              <a:ext uri="{FF2B5EF4-FFF2-40B4-BE49-F238E27FC236}">
                <a16:creationId xmlns:a16="http://schemas.microsoft.com/office/drawing/2014/main" id="{2182C6F2-ECB0-4D2C-966D-43007C4B7E90}"/>
              </a:ext>
            </a:extLst>
          </p:cNvPr>
          <p:cNvGraphicFramePr>
            <a:graphicFrameLocks noGrp="1"/>
          </p:cNvGraphicFramePr>
          <p:nvPr/>
        </p:nvGraphicFramePr>
        <p:xfrm>
          <a:off x="217084" y="224465"/>
          <a:ext cx="2817054" cy="6406139"/>
        </p:xfrm>
        <a:graphic>
          <a:graphicData uri="http://schemas.openxmlformats.org/drawingml/2006/table">
            <a:tbl>
              <a:tblPr firstRow="1" bandRow="1">
                <a:tableStyleId>{5C22544A-7EE6-4342-B048-85BDC9FD1C3A}</a:tableStyleId>
              </a:tblPr>
              <a:tblGrid>
                <a:gridCol w="2817054">
                  <a:extLst>
                    <a:ext uri="{9D8B030D-6E8A-4147-A177-3AD203B41FA5}">
                      <a16:colId xmlns:a16="http://schemas.microsoft.com/office/drawing/2014/main" val="2156002561"/>
                    </a:ext>
                  </a:extLst>
                </a:gridCol>
              </a:tblGrid>
              <a:tr h="2420126">
                <a:tc>
                  <a:txBody>
                    <a:bodyPr/>
                    <a:lstStyle/>
                    <a:p>
                      <a:r>
                        <a:rPr lang="en-US" sz="4000" dirty="0"/>
                        <a:t>Out of Place Behavior</a:t>
                      </a:r>
                    </a:p>
                  </a:txBody>
                  <a:tcPr anchor="ctr"/>
                </a:tc>
                <a:extLst>
                  <a:ext uri="{0D108BD9-81ED-4DB2-BD59-A6C34878D82A}">
                    <a16:rowId xmlns:a16="http://schemas.microsoft.com/office/drawing/2014/main" val="1678329261"/>
                  </a:ext>
                </a:extLst>
              </a:tr>
              <a:tr h="2173982">
                <a:tc>
                  <a:txBody>
                    <a:bodyPr/>
                    <a:lstStyle/>
                    <a:p>
                      <a:r>
                        <a:rPr lang="en-US" sz="4400" dirty="0"/>
                        <a:t>Added Facts</a:t>
                      </a:r>
                    </a:p>
                  </a:txBody>
                  <a:tcPr/>
                </a:tc>
                <a:extLst>
                  <a:ext uri="{0D108BD9-81ED-4DB2-BD59-A6C34878D82A}">
                    <a16:rowId xmlns:a16="http://schemas.microsoft.com/office/drawing/2014/main" val="1187092965"/>
                  </a:ext>
                </a:extLst>
              </a:tr>
              <a:tr h="881008">
                <a:tc>
                  <a:txBody>
                    <a:bodyPr/>
                    <a:lstStyle/>
                    <a:p>
                      <a:r>
                        <a:rPr lang="en-US" sz="3600" dirty="0"/>
                        <a:t>Intentional</a:t>
                      </a:r>
                    </a:p>
                  </a:txBody>
                  <a:tcPr/>
                </a:tc>
                <a:extLst>
                  <a:ext uri="{0D108BD9-81ED-4DB2-BD59-A6C34878D82A}">
                    <a16:rowId xmlns:a16="http://schemas.microsoft.com/office/drawing/2014/main" val="2123395145"/>
                  </a:ext>
                </a:extLst>
              </a:tr>
              <a:tr h="931023">
                <a:tc>
                  <a:txBody>
                    <a:bodyPr/>
                    <a:lstStyle/>
                    <a:p>
                      <a:r>
                        <a:rPr lang="en-US" sz="3600" dirty="0"/>
                        <a:t>Stimulated</a:t>
                      </a:r>
                    </a:p>
                  </a:txBody>
                  <a:tcPr/>
                </a:tc>
                <a:extLst>
                  <a:ext uri="{0D108BD9-81ED-4DB2-BD59-A6C34878D82A}">
                    <a16:rowId xmlns:a16="http://schemas.microsoft.com/office/drawing/2014/main" val="2174967354"/>
                  </a:ext>
                </a:extLst>
              </a:tr>
            </a:tbl>
          </a:graphicData>
        </a:graphic>
      </p:graphicFrame>
      <p:graphicFrame>
        <p:nvGraphicFramePr>
          <p:cNvPr id="11" name="Table 10">
            <a:extLst>
              <a:ext uri="{FF2B5EF4-FFF2-40B4-BE49-F238E27FC236}">
                <a16:creationId xmlns:a16="http://schemas.microsoft.com/office/drawing/2014/main" id="{0B07A9A5-2419-439D-91EB-B10C38B28F93}"/>
              </a:ext>
            </a:extLst>
          </p:cNvPr>
          <p:cNvGraphicFramePr>
            <a:graphicFrameLocks noGrp="1"/>
          </p:cNvGraphicFramePr>
          <p:nvPr/>
        </p:nvGraphicFramePr>
        <p:xfrm>
          <a:off x="3034139" y="4937192"/>
          <a:ext cx="2751025" cy="1693412"/>
        </p:xfrm>
        <a:graphic>
          <a:graphicData uri="http://schemas.openxmlformats.org/drawingml/2006/table">
            <a:tbl>
              <a:tblPr firstRow="1" bandRow="1">
                <a:tableStyleId>{5C22544A-7EE6-4342-B048-85BDC9FD1C3A}</a:tableStyleId>
              </a:tblPr>
              <a:tblGrid>
                <a:gridCol w="2751025">
                  <a:extLst>
                    <a:ext uri="{9D8B030D-6E8A-4147-A177-3AD203B41FA5}">
                      <a16:colId xmlns:a16="http://schemas.microsoft.com/office/drawing/2014/main" val="240896367"/>
                    </a:ext>
                  </a:extLst>
                </a:gridCol>
              </a:tblGrid>
              <a:tr h="846706">
                <a:tc>
                  <a:txBody>
                    <a:bodyPr/>
                    <a:lstStyle/>
                    <a:p>
                      <a:r>
                        <a:rPr lang="en-US" sz="4400" dirty="0"/>
                        <a:t>No.</a:t>
                      </a:r>
                    </a:p>
                  </a:txBody>
                  <a:tcPr/>
                </a:tc>
                <a:extLst>
                  <a:ext uri="{0D108BD9-81ED-4DB2-BD59-A6C34878D82A}">
                    <a16:rowId xmlns:a16="http://schemas.microsoft.com/office/drawing/2014/main" val="46800015"/>
                  </a:ext>
                </a:extLst>
              </a:tr>
              <a:tr h="846706">
                <a:tc>
                  <a:txBody>
                    <a:bodyPr/>
                    <a:lstStyle/>
                    <a:p>
                      <a:r>
                        <a:rPr lang="en-US" sz="4400" dirty="0"/>
                        <a:t>Yes.</a:t>
                      </a:r>
                    </a:p>
                  </a:txBody>
                  <a:tcPr/>
                </a:tc>
                <a:extLst>
                  <a:ext uri="{0D108BD9-81ED-4DB2-BD59-A6C34878D82A}">
                    <a16:rowId xmlns:a16="http://schemas.microsoft.com/office/drawing/2014/main" val="1101579003"/>
                  </a:ext>
                </a:extLst>
              </a:tr>
            </a:tbl>
          </a:graphicData>
        </a:graphic>
      </p:graphicFrame>
      <p:sp>
        <p:nvSpPr>
          <p:cNvPr id="14" name="Rectangle 13">
            <a:extLst>
              <a:ext uri="{FF2B5EF4-FFF2-40B4-BE49-F238E27FC236}">
                <a16:creationId xmlns:a16="http://schemas.microsoft.com/office/drawing/2014/main" id="{41014DD1-0CFA-4D03-A7D1-95A6817A05A1}"/>
              </a:ext>
            </a:extLst>
          </p:cNvPr>
          <p:cNvSpPr/>
          <p:nvPr/>
        </p:nvSpPr>
        <p:spPr>
          <a:xfrm>
            <a:off x="6017143" y="2628900"/>
            <a:ext cx="2845310" cy="2123658"/>
          </a:xfrm>
          <a:prstGeom prst="rect">
            <a:avLst/>
          </a:prstGeom>
          <a:solidFill>
            <a:schemeClr val="bg1">
              <a:lumMod val="20000"/>
              <a:lumOff val="80000"/>
            </a:schemeClr>
          </a:solidFill>
        </p:spPr>
        <p:txBody>
          <a:bodyPr wrap="square">
            <a:spAutoFit/>
          </a:bodyPr>
          <a:lstStyle/>
          <a:p>
            <a:r>
              <a:rPr lang="en-US" sz="4400" dirty="0"/>
              <a:t>Con artist.</a:t>
            </a:r>
          </a:p>
          <a:p>
            <a:endParaRPr lang="en-US" sz="4400" dirty="0"/>
          </a:p>
          <a:p>
            <a:endParaRPr lang="en-US" sz="4400" dirty="0">
              <a:solidFill>
                <a:schemeClr val="bg2"/>
              </a:solidFill>
            </a:endParaRPr>
          </a:p>
        </p:txBody>
      </p:sp>
      <p:sp>
        <p:nvSpPr>
          <p:cNvPr id="15" name="Rectangle 14">
            <a:extLst>
              <a:ext uri="{FF2B5EF4-FFF2-40B4-BE49-F238E27FC236}">
                <a16:creationId xmlns:a16="http://schemas.microsoft.com/office/drawing/2014/main" id="{4F602323-43BE-44C9-9595-401E60B8B0BC}"/>
              </a:ext>
            </a:extLst>
          </p:cNvPr>
          <p:cNvSpPr/>
          <p:nvPr/>
        </p:nvSpPr>
        <p:spPr>
          <a:xfrm>
            <a:off x="9004276" y="2638423"/>
            <a:ext cx="2888088" cy="2123658"/>
          </a:xfrm>
          <a:prstGeom prst="rect">
            <a:avLst/>
          </a:prstGeom>
          <a:solidFill>
            <a:schemeClr val="bg1">
              <a:lumMod val="20000"/>
              <a:lumOff val="80000"/>
            </a:schemeClr>
          </a:solidFill>
        </p:spPr>
        <p:txBody>
          <a:bodyPr wrap="square">
            <a:spAutoFit/>
          </a:bodyPr>
          <a:lstStyle/>
          <a:p>
            <a:r>
              <a:rPr lang="en-US" sz="4400" dirty="0"/>
              <a:t>Well, I woke up that way.</a:t>
            </a:r>
            <a:endParaRPr lang="en-US" sz="4400" dirty="0">
              <a:solidFill>
                <a:schemeClr val="bg2"/>
              </a:solidFill>
            </a:endParaRPr>
          </a:p>
        </p:txBody>
      </p:sp>
      <p:sp>
        <p:nvSpPr>
          <p:cNvPr id="16" name="Rectangle 15">
            <a:extLst>
              <a:ext uri="{FF2B5EF4-FFF2-40B4-BE49-F238E27FC236}">
                <a16:creationId xmlns:a16="http://schemas.microsoft.com/office/drawing/2014/main" id="{E56EF387-3C2D-4D29-A612-BE734821B71A}"/>
              </a:ext>
            </a:extLst>
          </p:cNvPr>
          <p:cNvSpPr/>
          <p:nvPr/>
        </p:nvSpPr>
        <p:spPr>
          <a:xfrm>
            <a:off x="3030010" y="2628900"/>
            <a:ext cx="2845310" cy="2123658"/>
          </a:xfrm>
          <a:prstGeom prst="rect">
            <a:avLst/>
          </a:prstGeom>
          <a:solidFill>
            <a:schemeClr val="bg1">
              <a:lumMod val="20000"/>
              <a:lumOff val="80000"/>
            </a:schemeClr>
          </a:solidFill>
        </p:spPr>
        <p:txBody>
          <a:bodyPr wrap="square">
            <a:spAutoFit/>
          </a:bodyPr>
          <a:lstStyle/>
          <a:p>
            <a:r>
              <a:rPr lang="en-US" sz="4400" dirty="0"/>
              <a:t>Family in horrible car crash. </a:t>
            </a:r>
          </a:p>
        </p:txBody>
      </p:sp>
      <p:graphicFrame>
        <p:nvGraphicFramePr>
          <p:cNvPr id="17" name="Table 16">
            <a:extLst>
              <a:ext uri="{FF2B5EF4-FFF2-40B4-BE49-F238E27FC236}">
                <a16:creationId xmlns:a16="http://schemas.microsoft.com/office/drawing/2014/main" id="{8D7D3F59-12A0-4E14-9FD8-F194FAF86ADA}"/>
              </a:ext>
            </a:extLst>
          </p:cNvPr>
          <p:cNvGraphicFramePr>
            <a:graphicFrameLocks noGrp="1"/>
          </p:cNvGraphicFramePr>
          <p:nvPr/>
        </p:nvGraphicFramePr>
        <p:xfrm>
          <a:off x="6110072" y="4937192"/>
          <a:ext cx="2841182" cy="1693412"/>
        </p:xfrm>
        <a:graphic>
          <a:graphicData uri="http://schemas.openxmlformats.org/drawingml/2006/table">
            <a:tbl>
              <a:tblPr firstRow="1" bandRow="1">
                <a:tableStyleId>{5C22544A-7EE6-4342-B048-85BDC9FD1C3A}</a:tableStyleId>
              </a:tblPr>
              <a:tblGrid>
                <a:gridCol w="2841182">
                  <a:extLst>
                    <a:ext uri="{9D8B030D-6E8A-4147-A177-3AD203B41FA5}">
                      <a16:colId xmlns:a16="http://schemas.microsoft.com/office/drawing/2014/main" val="240896367"/>
                    </a:ext>
                  </a:extLst>
                </a:gridCol>
              </a:tblGrid>
              <a:tr h="846706">
                <a:tc>
                  <a:txBody>
                    <a:bodyPr/>
                    <a:lstStyle/>
                    <a:p>
                      <a:r>
                        <a:rPr lang="en-US" sz="4400" dirty="0"/>
                        <a:t>Yes.</a:t>
                      </a:r>
                    </a:p>
                  </a:txBody>
                  <a:tcPr/>
                </a:tc>
                <a:extLst>
                  <a:ext uri="{0D108BD9-81ED-4DB2-BD59-A6C34878D82A}">
                    <a16:rowId xmlns:a16="http://schemas.microsoft.com/office/drawing/2014/main" val="46800015"/>
                  </a:ext>
                </a:extLst>
              </a:tr>
              <a:tr h="846706">
                <a:tc>
                  <a:txBody>
                    <a:bodyPr/>
                    <a:lstStyle/>
                    <a:p>
                      <a:r>
                        <a:rPr lang="en-US" sz="4400" dirty="0"/>
                        <a:t>No.</a:t>
                      </a:r>
                    </a:p>
                  </a:txBody>
                  <a:tcPr/>
                </a:tc>
                <a:extLst>
                  <a:ext uri="{0D108BD9-81ED-4DB2-BD59-A6C34878D82A}">
                    <a16:rowId xmlns:a16="http://schemas.microsoft.com/office/drawing/2014/main" val="1101579003"/>
                  </a:ext>
                </a:extLst>
              </a:tr>
            </a:tbl>
          </a:graphicData>
        </a:graphic>
      </p:graphicFrame>
      <p:graphicFrame>
        <p:nvGraphicFramePr>
          <p:cNvPr id="18" name="Table 17">
            <a:extLst>
              <a:ext uri="{FF2B5EF4-FFF2-40B4-BE49-F238E27FC236}">
                <a16:creationId xmlns:a16="http://schemas.microsoft.com/office/drawing/2014/main" id="{60B122DC-CDA2-4DE2-9286-1DE362F8FC3D}"/>
              </a:ext>
            </a:extLst>
          </p:cNvPr>
          <p:cNvGraphicFramePr>
            <a:graphicFrameLocks noGrp="1"/>
          </p:cNvGraphicFramePr>
          <p:nvPr/>
        </p:nvGraphicFramePr>
        <p:xfrm>
          <a:off x="9018536" y="4937192"/>
          <a:ext cx="2888088" cy="1693412"/>
        </p:xfrm>
        <a:graphic>
          <a:graphicData uri="http://schemas.openxmlformats.org/drawingml/2006/table">
            <a:tbl>
              <a:tblPr firstRow="1" bandRow="1">
                <a:tableStyleId>{5C22544A-7EE6-4342-B048-85BDC9FD1C3A}</a:tableStyleId>
              </a:tblPr>
              <a:tblGrid>
                <a:gridCol w="2888088">
                  <a:extLst>
                    <a:ext uri="{9D8B030D-6E8A-4147-A177-3AD203B41FA5}">
                      <a16:colId xmlns:a16="http://schemas.microsoft.com/office/drawing/2014/main" val="240896367"/>
                    </a:ext>
                  </a:extLst>
                </a:gridCol>
              </a:tblGrid>
              <a:tr h="846706">
                <a:tc>
                  <a:txBody>
                    <a:bodyPr/>
                    <a:lstStyle/>
                    <a:p>
                      <a:r>
                        <a:rPr lang="en-US" sz="4400" dirty="0"/>
                        <a:t>No.</a:t>
                      </a:r>
                    </a:p>
                  </a:txBody>
                  <a:tcPr/>
                </a:tc>
                <a:extLst>
                  <a:ext uri="{0D108BD9-81ED-4DB2-BD59-A6C34878D82A}">
                    <a16:rowId xmlns:a16="http://schemas.microsoft.com/office/drawing/2014/main" val="46800015"/>
                  </a:ext>
                </a:extLst>
              </a:tr>
              <a:tr h="846706">
                <a:tc>
                  <a:txBody>
                    <a:bodyPr/>
                    <a:lstStyle/>
                    <a:p>
                      <a:r>
                        <a:rPr lang="en-US" sz="4400" dirty="0"/>
                        <a:t>No.</a:t>
                      </a:r>
                    </a:p>
                  </a:txBody>
                  <a:tcPr/>
                </a:tc>
                <a:extLst>
                  <a:ext uri="{0D108BD9-81ED-4DB2-BD59-A6C34878D82A}">
                    <a16:rowId xmlns:a16="http://schemas.microsoft.com/office/drawing/2014/main" val="1101579003"/>
                  </a:ext>
                </a:extLst>
              </a:tr>
            </a:tbl>
          </a:graphicData>
        </a:graphic>
      </p:graphicFrame>
      <p:sp>
        <p:nvSpPr>
          <p:cNvPr id="3" name="Rectangle 2">
            <a:extLst>
              <a:ext uri="{FF2B5EF4-FFF2-40B4-BE49-F238E27FC236}">
                <a16:creationId xmlns:a16="http://schemas.microsoft.com/office/drawing/2014/main" id="{68EF3107-3C02-0AA5-67CE-5D58A2647AAE}"/>
              </a:ext>
            </a:extLst>
          </p:cNvPr>
          <p:cNvSpPr/>
          <p:nvPr/>
        </p:nvSpPr>
        <p:spPr>
          <a:xfrm>
            <a:off x="0" y="0"/>
            <a:ext cx="12192000" cy="6858000"/>
          </a:xfrm>
          <a:prstGeom prst="rect">
            <a:avLst/>
          </a:prstGeom>
          <a:noFill/>
          <a:ln w="1270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2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F801705-F67C-C498-BE57-A09A21B49944}"/>
              </a:ext>
            </a:extLst>
          </p:cNvPr>
          <p:cNvCxnSpPr>
            <a:cxnSpLocks/>
          </p:cNvCxnSpPr>
          <p:nvPr/>
        </p:nvCxnSpPr>
        <p:spPr>
          <a:xfrm>
            <a:off x="229285" y="6303367"/>
            <a:ext cx="117325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74A9CBA-EA1C-AC6C-AEFD-FBFD38A0FBF0}"/>
              </a:ext>
            </a:extLst>
          </p:cNvPr>
          <p:cNvSpPr txBox="1"/>
          <p:nvPr/>
        </p:nvSpPr>
        <p:spPr>
          <a:xfrm>
            <a:off x="2007078" y="4667704"/>
            <a:ext cx="4386885" cy="1200329"/>
          </a:xfrm>
          <a:prstGeom prst="rect">
            <a:avLst/>
          </a:prstGeom>
          <a:noFill/>
          <a:ln>
            <a:solidFill>
              <a:schemeClr val="tx1"/>
            </a:solidFill>
          </a:ln>
        </p:spPr>
        <p:txBody>
          <a:bodyPr wrap="square" rtlCol="0">
            <a:spAutoFit/>
          </a:bodyPr>
          <a:lstStyle/>
          <a:p>
            <a:pPr algn="ctr"/>
            <a:r>
              <a:rPr lang="en-US" dirty="0"/>
              <a:t>78%</a:t>
            </a:r>
          </a:p>
          <a:p>
            <a:pPr algn="ctr"/>
            <a:r>
              <a:rPr lang="en-US" dirty="0"/>
              <a:t>No mental illness:  </a:t>
            </a:r>
          </a:p>
          <a:p>
            <a:pPr algn="ctr"/>
            <a:r>
              <a:rPr lang="en-US" dirty="0"/>
              <a:t>Reactions to stressors that do not impact life other than in the moment.</a:t>
            </a:r>
          </a:p>
        </p:txBody>
      </p:sp>
      <p:sp>
        <p:nvSpPr>
          <p:cNvPr id="10" name="TextBox 9">
            <a:extLst>
              <a:ext uri="{FF2B5EF4-FFF2-40B4-BE49-F238E27FC236}">
                <a16:creationId xmlns:a16="http://schemas.microsoft.com/office/drawing/2014/main" id="{5CC33B28-A205-3D4C-FE88-9303B23D33D2}"/>
              </a:ext>
            </a:extLst>
          </p:cNvPr>
          <p:cNvSpPr txBox="1"/>
          <p:nvPr/>
        </p:nvSpPr>
        <p:spPr>
          <a:xfrm>
            <a:off x="8543819" y="1249369"/>
            <a:ext cx="1468860" cy="830997"/>
          </a:xfrm>
          <a:prstGeom prst="rect">
            <a:avLst/>
          </a:prstGeom>
          <a:solidFill>
            <a:schemeClr val="accent1">
              <a:lumMod val="60000"/>
              <a:lumOff val="40000"/>
            </a:schemeClr>
          </a:solidFill>
        </p:spPr>
        <p:txBody>
          <a:bodyPr wrap="square" rtlCol="0">
            <a:spAutoFit/>
          </a:bodyPr>
          <a:lstStyle/>
          <a:p>
            <a:r>
              <a:rPr lang="en-US" sz="1600" dirty="0"/>
              <a:t>Frequent Depression and/or Mania</a:t>
            </a:r>
          </a:p>
        </p:txBody>
      </p:sp>
      <p:sp>
        <p:nvSpPr>
          <p:cNvPr id="11" name="TextBox 10">
            <a:extLst>
              <a:ext uri="{FF2B5EF4-FFF2-40B4-BE49-F238E27FC236}">
                <a16:creationId xmlns:a16="http://schemas.microsoft.com/office/drawing/2014/main" id="{D6ED97D6-EC79-FEC5-4FC7-2AB0E7C65C51}"/>
              </a:ext>
            </a:extLst>
          </p:cNvPr>
          <p:cNvSpPr txBox="1"/>
          <p:nvPr/>
        </p:nvSpPr>
        <p:spPr>
          <a:xfrm>
            <a:off x="10352671" y="1249369"/>
            <a:ext cx="1468859" cy="646331"/>
          </a:xfrm>
          <a:prstGeom prst="rect">
            <a:avLst/>
          </a:prstGeom>
          <a:solidFill>
            <a:srgbClr val="FF0000"/>
          </a:solidFill>
        </p:spPr>
        <p:txBody>
          <a:bodyPr wrap="square" rtlCol="0">
            <a:spAutoFit/>
          </a:bodyPr>
          <a:lstStyle/>
          <a:p>
            <a:r>
              <a:rPr lang="en-US" dirty="0"/>
              <a:t>Disabling Conditions</a:t>
            </a:r>
          </a:p>
        </p:txBody>
      </p:sp>
      <p:sp>
        <p:nvSpPr>
          <p:cNvPr id="14" name="TextBox 13">
            <a:extLst>
              <a:ext uri="{FF2B5EF4-FFF2-40B4-BE49-F238E27FC236}">
                <a16:creationId xmlns:a16="http://schemas.microsoft.com/office/drawing/2014/main" id="{BDF605DE-EA87-7AE9-BD0F-7D5A4685766C}"/>
              </a:ext>
            </a:extLst>
          </p:cNvPr>
          <p:cNvSpPr txBox="1"/>
          <p:nvPr/>
        </p:nvSpPr>
        <p:spPr>
          <a:xfrm>
            <a:off x="8980749" y="3498853"/>
            <a:ext cx="2906452" cy="369332"/>
          </a:xfrm>
          <a:prstGeom prst="rect">
            <a:avLst/>
          </a:prstGeom>
          <a:noFill/>
        </p:spPr>
        <p:txBody>
          <a:bodyPr wrap="square" rtlCol="0">
            <a:spAutoFit/>
          </a:bodyPr>
          <a:lstStyle/>
          <a:p>
            <a:r>
              <a:rPr lang="en-US" dirty="0"/>
              <a:t>“</a:t>
            </a:r>
            <a:r>
              <a:rPr lang="en-US" sz="1600" b="1" dirty="0"/>
              <a:t>Any</a:t>
            </a:r>
            <a:r>
              <a:rPr lang="en-US" dirty="0"/>
              <a:t>”                 </a:t>
            </a:r>
            <a:r>
              <a:rPr lang="en-US" sz="1600" b="1" dirty="0"/>
              <a:t>“Serious</a:t>
            </a:r>
            <a:r>
              <a:rPr lang="en-US" b="1" dirty="0"/>
              <a:t>”</a:t>
            </a:r>
            <a:r>
              <a:rPr lang="en-US" dirty="0"/>
              <a:t>  </a:t>
            </a:r>
          </a:p>
        </p:txBody>
      </p:sp>
      <p:cxnSp>
        <p:nvCxnSpPr>
          <p:cNvPr id="16" name="Straight Arrow Connector 15">
            <a:extLst>
              <a:ext uri="{FF2B5EF4-FFF2-40B4-BE49-F238E27FC236}">
                <a16:creationId xmlns:a16="http://schemas.microsoft.com/office/drawing/2014/main" id="{6236E3AD-AC66-56C6-D8CB-3185CA491911}"/>
              </a:ext>
            </a:extLst>
          </p:cNvPr>
          <p:cNvCxnSpPr>
            <a:cxnSpLocks/>
          </p:cNvCxnSpPr>
          <p:nvPr/>
        </p:nvCxnSpPr>
        <p:spPr>
          <a:xfrm>
            <a:off x="9867210" y="3683519"/>
            <a:ext cx="6811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A5EC0EB-35D6-EC25-E2BF-09BCA777CC18}"/>
              </a:ext>
            </a:extLst>
          </p:cNvPr>
          <p:cNvSpPr txBox="1"/>
          <p:nvPr/>
        </p:nvSpPr>
        <p:spPr>
          <a:xfrm>
            <a:off x="622357" y="233072"/>
            <a:ext cx="10946416" cy="923330"/>
          </a:xfrm>
          <a:prstGeom prst="rect">
            <a:avLst/>
          </a:prstGeom>
          <a:noFill/>
        </p:spPr>
        <p:txBody>
          <a:bodyPr wrap="square" rtlCol="0">
            <a:spAutoFit/>
          </a:bodyPr>
          <a:lstStyle/>
          <a:p>
            <a:pPr algn="ctr"/>
            <a:r>
              <a:rPr lang="en-US" sz="5400" dirty="0"/>
              <a:t>Who Are We Talking About?</a:t>
            </a:r>
          </a:p>
        </p:txBody>
      </p:sp>
      <p:sp>
        <p:nvSpPr>
          <p:cNvPr id="15" name="Rectangle 14">
            <a:extLst>
              <a:ext uri="{FF2B5EF4-FFF2-40B4-BE49-F238E27FC236}">
                <a16:creationId xmlns:a16="http://schemas.microsoft.com/office/drawing/2014/main" id="{C45B8607-DDF5-4143-89E6-936C26141F51}"/>
              </a:ext>
            </a:extLst>
          </p:cNvPr>
          <p:cNvSpPr/>
          <p:nvPr/>
        </p:nvSpPr>
        <p:spPr>
          <a:xfrm>
            <a:off x="0" y="0"/>
            <a:ext cx="12192000" cy="6858000"/>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CAE1D85-1845-4749-832A-8FBACDAA17D7}"/>
              </a:ext>
            </a:extLst>
          </p:cNvPr>
          <p:cNvCxnSpPr>
            <a:cxnSpLocks/>
          </p:cNvCxnSpPr>
          <p:nvPr/>
        </p:nvCxnSpPr>
        <p:spPr>
          <a:xfrm>
            <a:off x="9341730" y="4227222"/>
            <a:ext cx="0" cy="20761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A5C739-2185-487D-827A-3AD9700D5A56}"/>
              </a:ext>
            </a:extLst>
          </p:cNvPr>
          <p:cNvCxnSpPr/>
          <p:nvPr/>
        </p:nvCxnSpPr>
        <p:spPr>
          <a:xfrm>
            <a:off x="11352178" y="4227222"/>
            <a:ext cx="0" cy="2076145"/>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A964A8A9-0AD8-41C5-B02B-40721CAAFE34}"/>
              </a:ext>
            </a:extLst>
          </p:cNvPr>
          <p:cNvSpPr txBox="1"/>
          <p:nvPr/>
        </p:nvSpPr>
        <p:spPr>
          <a:xfrm>
            <a:off x="9006126" y="3863038"/>
            <a:ext cx="671208" cy="107722"/>
          </a:xfrm>
          <a:prstGeom prst="rect">
            <a:avLst/>
          </a:prstGeom>
          <a:noFill/>
        </p:spPr>
        <p:txBody>
          <a:bodyPr wrap="square" rtlCol="0">
            <a:spAutoFit/>
          </a:bodyPr>
          <a:lstStyle/>
          <a:p>
            <a:r>
              <a:rPr lang="en-US" sz="100" dirty="0"/>
              <a:t>17%</a:t>
            </a:r>
          </a:p>
        </p:txBody>
      </p:sp>
      <p:sp>
        <p:nvSpPr>
          <p:cNvPr id="25" name="TextBox 24">
            <a:extLst>
              <a:ext uri="{FF2B5EF4-FFF2-40B4-BE49-F238E27FC236}">
                <a16:creationId xmlns:a16="http://schemas.microsoft.com/office/drawing/2014/main" id="{2464698F-B0BC-4BA7-8F29-26FD18DCE2FF}"/>
              </a:ext>
            </a:extLst>
          </p:cNvPr>
          <p:cNvSpPr txBox="1"/>
          <p:nvPr/>
        </p:nvSpPr>
        <p:spPr>
          <a:xfrm>
            <a:off x="11160633" y="3863038"/>
            <a:ext cx="671208" cy="369332"/>
          </a:xfrm>
          <a:prstGeom prst="rect">
            <a:avLst/>
          </a:prstGeom>
          <a:noFill/>
        </p:spPr>
        <p:txBody>
          <a:bodyPr wrap="square" rtlCol="0">
            <a:spAutoFit/>
          </a:bodyPr>
          <a:lstStyle/>
          <a:p>
            <a:r>
              <a:rPr lang="en-US" dirty="0"/>
              <a:t>5%</a:t>
            </a:r>
          </a:p>
        </p:txBody>
      </p:sp>
      <p:cxnSp>
        <p:nvCxnSpPr>
          <p:cNvPr id="26" name="Straight Connector 25">
            <a:extLst>
              <a:ext uri="{FF2B5EF4-FFF2-40B4-BE49-F238E27FC236}">
                <a16:creationId xmlns:a16="http://schemas.microsoft.com/office/drawing/2014/main" id="{ECDA830B-4FC0-4367-8C46-8C9DD4E666B3}"/>
              </a:ext>
            </a:extLst>
          </p:cNvPr>
          <p:cNvCxnSpPr>
            <a:cxnSpLocks/>
          </p:cNvCxnSpPr>
          <p:nvPr/>
        </p:nvCxnSpPr>
        <p:spPr>
          <a:xfrm>
            <a:off x="6012838" y="2132298"/>
            <a:ext cx="3967298" cy="4124298"/>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04654A7-03F5-4D00-98C1-B43D98811580}"/>
              </a:ext>
            </a:extLst>
          </p:cNvPr>
          <p:cNvSpPr/>
          <p:nvPr/>
        </p:nvSpPr>
        <p:spPr>
          <a:xfrm>
            <a:off x="4455212" y="1232205"/>
            <a:ext cx="1640353" cy="92333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Isolated Anxiety / Panic</a:t>
            </a:r>
          </a:p>
        </p:txBody>
      </p:sp>
      <p:sp>
        <p:nvSpPr>
          <p:cNvPr id="33" name="Rectangle 32">
            <a:extLst>
              <a:ext uri="{FF2B5EF4-FFF2-40B4-BE49-F238E27FC236}">
                <a16:creationId xmlns:a16="http://schemas.microsoft.com/office/drawing/2014/main" id="{F2221BDF-EBC3-4AAD-B88F-ABE8754992D7}"/>
              </a:ext>
            </a:extLst>
          </p:cNvPr>
          <p:cNvSpPr/>
          <p:nvPr/>
        </p:nvSpPr>
        <p:spPr>
          <a:xfrm>
            <a:off x="6393963" y="1233481"/>
            <a:ext cx="1640353" cy="234629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Frequent Anxiety / Panic</a:t>
            </a:r>
          </a:p>
          <a:p>
            <a:endParaRPr lang="en-US" dirty="0">
              <a:solidFill>
                <a:schemeClr val="tx1"/>
              </a:solidFill>
            </a:endParaRPr>
          </a:p>
          <a:p>
            <a:r>
              <a:rPr lang="en-US" dirty="0">
                <a:solidFill>
                  <a:schemeClr val="tx1"/>
                </a:solidFill>
              </a:rPr>
              <a:t>Isolated Depression or Mania</a:t>
            </a:r>
          </a:p>
          <a:p>
            <a:endParaRPr lang="en-US" dirty="0">
              <a:solidFill>
                <a:schemeClr val="tx1"/>
              </a:solidFill>
            </a:endParaRPr>
          </a:p>
        </p:txBody>
      </p:sp>
      <p:cxnSp>
        <p:nvCxnSpPr>
          <p:cNvPr id="34" name="Straight Connector 33">
            <a:extLst>
              <a:ext uri="{FF2B5EF4-FFF2-40B4-BE49-F238E27FC236}">
                <a16:creationId xmlns:a16="http://schemas.microsoft.com/office/drawing/2014/main" id="{10CBC2E9-8FB6-402F-80F4-804D78E0349C}"/>
              </a:ext>
            </a:extLst>
          </p:cNvPr>
          <p:cNvCxnSpPr>
            <a:cxnSpLocks/>
          </p:cNvCxnSpPr>
          <p:nvPr/>
        </p:nvCxnSpPr>
        <p:spPr>
          <a:xfrm>
            <a:off x="8028823" y="3498853"/>
            <a:ext cx="2675667" cy="2837132"/>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C96AEBE-47A7-4429-B17F-DFC3EF0F4C21}"/>
              </a:ext>
            </a:extLst>
          </p:cNvPr>
          <p:cNvCxnSpPr>
            <a:cxnSpLocks/>
          </p:cNvCxnSpPr>
          <p:nvPr/>
        </p:nvCxnSpPr>
        <p:spPr>
          <a:xfrm>
            <a:off x="9086166" y="2205318"/>
            <a:ext cx="2155842" cy="4098048"/>
          </a:xfrm>
          <a:prstGeom prst="line">
            <a:avLst/>
          </a:prstGeom>
          <a:ln w="3810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5B95D5B-FEA4-4106-81D3-A4CDF40EBFFF}"/>
              </a:ext>
            </a:extLst>
          </p:cNvPr>
          <p:cNvCxnSpPr>
            <a:cxnSpLocks/>
          </p:cNvCxnSpPr>
          <p:nvPr/>
        </p:nvCxnSpPr>
        <p:spPr>
          <a:xfrm>
            <a:off x="11125560" y="1887798"/>
            <a:ext cx="585911" cy="436879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5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4" grpId="0"/>
      <p:bldP spid="23" grpId="0"/>
      <p:bldP spid="25" grpId="0"/>
      <p:bldP spid="29"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A0CC-3FFE-9315-E4FE-A943E50E8F73}"/>
              </a:ext>
            </a:extLst>
          </p:cNvPr>
          <p:cNvSpPr>
            <a:spLocks noGrp="1"/>
          </p:cNvSpPr>
          <p:nvPr>
            <p:ph type="title"/>
          </p:nvPr>
        </p:nvSpPr>
        <p:spPr/>
        <p:txBody>
          <a:bodyPr>
            <a:normAutofit/>
          </a:bodyPr>
          <a:lstStyle/>
          <a:p>
            <a:r>
              <a:rPr lang="en-US" sz="4800" dirty="0">
                <a:solidFill>
                  <a:schemeClr val="accent2">
                    <a:lumMod val="75000"/>
                  </a:schemeClr>
                </a:solidFill>
              </a:rPr>
              <a:t>Who Is Doing The Talking?</a:t>
            </a:r>
          </a:p>
        </p:txBody>
      </p:sp>
      <p:sp>
        <p:nvSpPr>
          <p:cNvPr id="3" name="Content Placeholder 2">
            <a:extLst>
              <a:ext uri="{FF2B5EF4-FFF2-40B4-BE49-F238E27FC236}">
                <a16:creationId xmlns:a16="http://schemas.microsoft.com/office/drawing/2014/main" id="{B9A88624-8462-B48D-8325-28938F2EEB07}"/>
              </a:ext>
            </a:extLst>
          </p:cNvPr>
          <p:cNvSpPr>
            <a:spLocks noGrp="1"/>
          </p:cNvSpPr>
          <p:nvPr>
            <p:ph idx="1"/>
          </p:nvPr>
        </p:nvSpPr>
        <p:spPr/>
        <p:txBody>
          <a:bodyPr/>
          <a:lstStyle/>
          <a:p>
            <a:pPr marL="514350" indent="-514350">
              <a:buAutoNum type="arabicPeriod"/>
            </a:pPr>
            <a:r>
              <a:rPr lang="en-US" sz="4000" dirty="0"/>
              <a:t>Paid Consultants</a:t>
            </a:r>
          </a:p>
          <a:p>
            <a:pPr marL="514350" indent="-514350">
              <a:buAutoNum type="arabicPeriod"/>
            </a:pPr>
            <a:r>
              <a:rPr lang="en-US" sz="4000" dirty="0"/>
              <a:t>Concerned Volunteers</a:t>
            </a:r>
          </a:p>
          <a:p>
            <a:pPr marL="514350" indent="-514350">
              <a:buAutoNum type="arabicPeriod"/>
            </a:pPr>
            <a:r>
              <a:rPr lang="en-US" sz="4000" dirty="0"/>
              <a:t>Connected Volunteers</a:t>
            </a:r>
          </a:p>
          <a:p>
            <a:pPr marL="514350" indent="-514350">
              <a:buAutoNum type="arabicPeriod"/>
            </a:pPr>
            <a:r>
              <a:rPr lang="en-US" sz="4000" dirty="0"/>
              <a:t>Those Who Live It</a:t>
            </a:r>
          </a:p>
          <a:p>
            <a:endParaRPr lang="en-US" dirty="0"/>
          </a:p>
        </p:txBody>
      </p:sp>
    </p:spTree>
    <p:extLst>
      <p:ext uri="{BB962C8B-B14F-4D97-AF65-F5344CB8AC3E}">
        <p14:creationId xmlns:p14="http://schemas.microsoft.com/office/powerpoint/2010/main" val="202212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Nov-27-2012">
  <a:themeElements>
    <a:clrScheme name="jb-2012">
      <a:dk1>
        <a:srgbClr val="14487C"/>
      </a:dk1>
      <a:lt1>
        <a:sysClr val="window" lastClr="FFFFFF"/>
      </a:lt1>
      <a:dk2>
        <a:srgbClr val="642667"/>
      </a:dk2>
      <a:lt2>
        <a:srgbClr val="EEECE1"/>
      </a:lt2>
      <a:accent1>
        <a:srgbClr val="E04E39"/>
      </a:accent1>
      <a:accent2>
        <a:srgbClr val="681537"/>
      </a:accent2>
      <a:accent3>
        <a:srgbClr val="BBC796"/>
      </a:accent3>
      <a:accent4>
        <a:srgbClr val="8064A2"/>
      </a:accent4>
      <a:accent5>
        <a:srgbClr val="84BCDE"/>
      </a:accent5>
      <a:accent6>
        <a:srgbClr val="F2CA44"/>
      </a:accent6>
      <a:hlink>
        <a:srgbClr val="14487C"/>
      </a:hlink>
      <a:folHlink>
        <a:srgbClr val="E04E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noAutofit/>
      </a:bodyPr>
      <a:lstStyle>
        <a:defPPr marL="0" indent="0">
          <a:lnSpc>
            <a:spcPts val="3400"/>
          </a:lnSpc>
          <a:buNone/>
          <a:defRPr sz="3000" spc="1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1669</TotalTime>
  <Words>3067</Words>
  <Application>Microsoft Office PowerPoint</Application>
  <PresentationFormat>Widescreen</PresentationFormat>
  <Paragraphs>350</Paragraphs>
  <Slides>44</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Aptos</vt:lpstr>
      <vt:lpstr>Arial</vt:lpstr>
      <vt:lpstr>Calibri</vt:lpstr>
      <vt:lpstr>Century Schoolbook</vt:lpstr>
      <vt:lpstr>Segoe UI</vt:lpstr>
      <vt:lpstr>Times New Roman</vt:lpstr>
      <vt:lpstr>Trebuchet MS</vt:lpstr>
      <vt:lpstr>Wingdings</vt:lpstr>
      <vt:lpstr>Wingdings 3</vt:lpstr>
      <vt:lpstr>Facet</vt:lpstr>
      <vt:lpstr>Nov-27-2012</vt:lpstr>
      <vt:lpstr>Going Beyond Fear In Addressing Attorney Mental Health</vt:lpstr>
      <vt:lpstr>Today’s Topics</vt:lpstr>
      <vt:lpstr>(Does It Matter If) There Is An Attorney Mental Health Crisis</vt:lpstr>
      <vt:lpstr>PowerPoint Presentation</vt:lpstr>
      <vt:lpstr>Seventy-Five Years Ago …</vt:lpstr>
      <vt:lpstr>Mental Disorder – A Practical Framework </vt:lpstr>
      <vt:lpstr>PowerPoint Presentation</vt:lpstr>
      <vt:lpstr>PowerPoint Presentation</vt:lpstr>
      <vt:lpstr>Who Is Doing The Talking?</vt:lpstr>
      <vt:lpstr>What Are They Saying?</vt:lpstr>
      <vt:lpstr>Are They Right About Suicide?  (No)</vt:lpstr>
      <vt:lpstr>Are They Right About Suicide?  (No)</vt:lpstr>
      <vt:lpstr>Are They Right About Suicide?  (No)</vt:lpstr>
      <vt:lpstr>Are They Right Mental Disorders?  (No)</vt:lpstr>
      <vt:lpstr>PowerPoint Presentation</vt:lpstr>
      <vt:lpstr>PowerPoint Presentation</vt:lpstr>
      <vt:lpstr>PowerPoint Presentation</vt:lpstr>
      <vt:lpstr>The Rules: When You Are The Issue</vt:lpstr>
      <vt:lpstr>PowerPoint Presentation</vt:lpstr>
      <vt:lpstr>PowerPoint Presentation</vt:lpstr>
      <vt:lpstr>Mandating Mental Health?</vt:lpstr>
      <vt:lpstr>The Movement Away from  Mandating Mental Health</vt:lpstr>
      <vt:lpstr>Perfect Management Model For Attorneys With Mental Health Disorders</vt:lpstr>
      <vt:lpstr>Mental Condition:  A Mitigating Factor In Discipline</vt:lpstr>
      <vt:lpstr>PowerPoint Presentation</vt:lpstr>
      <vt:lpstr>The Rules When Someone Else Is The Issue</vt:lpstr>
      <vt:lpstr>Reporting Ethical Issues</vt:lpstr>
      <vt:lpstr>PowerPoint Presentation</vt:lpstr>
      <vt:lpstr>PowerPoint Presentation</vt:lpstr>
      <vt:lpstr>PowerPoint Presentation</vt:lpstr>
      <vt:lpstr>PowerPoint Presentation</vt:lpstr>
      <vt:lpstr>Caring About Someone Else</vt:lpstr>
      <vt:lpstr>What To Look For - Clinically</vt:lpstr>
      <vt:lpstr>What To Look For In Others, Really  </vt:lpstr>
      <vt:lpstr>What You Can Do</vt:lpstr>
      <vt:lpstr>The Current Approach</vt:lpstr>
      <vt:lpstr>Caring About Yourself</vt:lpstr>
      <vt:lpstr>What To Look For In Yourself:   AWARENESS IS THE MOST IMPORTANT TOOL</vt:lpstr>
      <vt:lpstr>Helping Yourself</vt:lpstr>
      <vt:lpstr>Fun Stuff</vt:lpstr>
      <vt:lpstr>Is this Lawyer a Danger?</vt:lpstr>
      <vt:lpstr>What Would You Do?</vt:lpstr>
      <vt:lpstr>Is this Lawyer a Danger?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Lang</dc:creator>
  <cp:lastModifiedBy>Eric Lang</cp:lastModifiedBy>
  <cp:revision>1</cp:revision>
  <dcterms:created xsi:type="dcterms:W3CDTF">2025-09-04T17:43:30Z</dcterms:created>
  <dcterms:modified xsi:type="dcterms:W3CDTF">2025-09-16T14:41:36Z</dcterms:modified>
</cp:coreProperties>
</file>